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76" r:id="rId26"/>
    <p:sldId id="277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>
        <p:scale>
          <a:sx n="75" d="100"/>
          <a:sy n="75" d="100"/>
        </p:scale>
        <p:origin x="989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BBAC-7928-4D5F-831F-D7C85BBA82B3}" type="datetimeFigureOut">
              <a:rPr lang="en-IN" smtClean="0"/>
              <a:t>10-11-2017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87F2-1946-47E1-8F9D-6697BD6F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28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BBAC-7928-4D5F-831F-D7C85BBA82B3}" type="datetimeFigureOut">
              <a:rPr lang="en-IN" smtClean="0"/>
              <a:t>10-11-2017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87F2-1946-47E1-8F9D-6697BD6F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BBAC-7928-4D5F-831F-D7C85BBA82B3}" type="datetimeFigureOut">
              <a:rPr lang="en-IN" smtClean="0"/>
              <a:t>10-11-2017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87F2-1946-47E1-8F9D-6697BD6F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618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BBAC-7928-4D5F-831F-D7C85BBA82B3}" type="datetimeFigureOut">
              <a:rPr lang="en-IN" smtClean="0"/>
              <a:t>10-11-2017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87F2-1946-47E1-8F9D-6697BD6F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61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BBAC-7928-4D5F-831F-D7C85BBA82B3}" type="datetimeFigureOut">
              <a:rPr lang="en-IN" smtClean="0"/>
              <a:t>10-11-2017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87F2-1946-47E1-8F9D-6697BD6F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035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BBAC-7928-4D5F-831F-D7C85BBA82B3}" type="datetimeFigureOut">
              <a:rPr lang="en-IN" smtClean="0"/>
              <a:t>10-11-2017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87F2-1946-47E1-8F9D-6697BD6F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012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BBAC-7928-4D5F-831F-D7C85BBA82B3}" type="datetimeFigureOut">
              <a:rPr lang="en-IN" smtClean="0"/>
              <a:t>10-11-2017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87F2-1946-47E1-8F9D-6697BD6F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87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BBAC-7928-4D5F-831F-D7C85BBA82B3}" type="datetimeFigureOut">
              <a:rPr lang="en-IN" smtClean="0"/>
              <a:t>10-11-2017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87F2-1946-47E1-8F9D-6697BD6F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558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BBAC-7928-4D5F-831F-D7C85BBA82B3}" type="datetimeFigureOut">
              <a:rPr lang="en-IN" smtClean="0"/>
              <a:t>10-11-2017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87F2-1946-47E1-8F9D-6697BD6F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51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BBAC-7928-4D5F-831F-D7C85BBA82B3}" type="datetimeFigureOut">
              <a:rPr lang="en-IN" smtClean="0"/>
              <a:t>10-11-2017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51E87F2-1946-47E1-8F9D-6697BD6F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32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BBAC-7928-4D5F-831F-D7C85BBA82B3}" type="datetimeFigureOut">
              <a:rPr lang="en-IN" smtClean="0"/>
              <a:t>10-11-2017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87F2-1946-47E1-8F9D-6697BD6F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3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BBAC-7928-4D5F-831F-D7C85BBA82B3}" type="datetimeFigureOut">
              <a:rPr lang="en-IN" smtClean="0"/>
              <a:t>10-11-2017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87F2-1946-47E1-8F9D-6697BD6F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76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BBAC-7928-4D5F-831F-D7C85BBA82B3}" type="datetimeFigureOut">
              <a:rPr lang="en-IN" smtClean="0"/>
              <a:t>10-11-2017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87F2-1946-47E1-8F9D-6697BD6F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BBAC-7928-4D5F-831F-D7C85BBA82B3}" type="datetimeFigureOut">
              <a:rPr lang="en-IN" smtClean="0"/>
              <a:t>10-11-2017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87F2-1946-47E1-8F9D-6697BD6F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19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BBAC-7928-4D5F-831F-D7C85BBA82B3}" type="datetimeFigureOut">
              <a:rPr lang="en-IN" smtClean="0"/>
              <a:t>10-11-2017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87F2-1946-47E1-8F9D-6697BD6F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7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BBAC-7928-4D5F-831F-D7C85BBA82B3}" type="datetimeFigureOut">
              <a:rPr lang="en-IN" smtClean="0"/>
              <a:t>10-11-2017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87F2-1946-47E1-8F9D-6697BD6F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71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BBAC-7928-4D5F-831F-D7C85BBA82B3}" type="datetimeFigureOut">
              <a:rPr lang="en-IN" smtClean="0"/>
              <a:t>10-11-2017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87F2-1946-47E1-8F9D-6697BD6F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79BBAC-7928-4D5F-831F-D7C85BBA82B3}" type="datetimeFigureOut">
              <a:rPr lang="en-IN" smtClean="0"/>
              <a:t>10-11-2017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1E87F2-1946-47E1-8F9D-6697BD6F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55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Online Registration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54496" y="4590287"/>
            <a:ext cx="5248526" cy="79451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Khandapu Snehith</a:t>
            </a:r>
          </a:p>
          <a:p>
            <a:r>
              <a:rPr lang="en-IN" dirty="0" smtClean="0">
                <a:latin typeface="Calibri" panose="020F0502020204030204" pitchFamily="34" charset="0"/>
              </a:rPr>
              <a:t>B150080CS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0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3494" y="164592"/>
            <a:ext cx="10018713" cy="978408"/>
          </a:xfrm>
        </p:spPr>
        <p:txBody>
          <a:bodyPr>
            <a:normAutofit/>
          </a:bodyPr>
          <a:lstStyle/>
          <a:p>
            <a:r>
              <a:rPr lang="en-IN" dirty="0" smtClean="0"/>
              <a:t>3. Enrolment </a:t>
            </a:r>
            <a:r>
              <a:rPr lang="en-IN" dirty="0"/>
              <a:t>page for the course by the student (Verification Page- By human or by robot).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495" y="1482410"/>
            <a:ext cx="10018712" cy="469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8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198" y="252983"/>
            <a:ext cx="10018713" cy="1018033"/>
          </a:xfrm>
        </p:spPr>
        <p:txBody>
          <a:bodyPr/>
          <a:lstStyle/>
          <a:p>
            <a:r>
              <a:rPr lang="en-IN" dirty="0" smtClean="0"/>
              <a:t>4</a:t>
            </a:r>
            <a:r>
              <a:rPr lang="en-IN" dirty="0"/>
              <a:t>. Enrolment for the course by the student. (After Verification)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99" y="1161288"/>
            <a:ext cx="10018712" cy="49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0342" y="170687"/>
            <a:ext cx="10018713" cy="1109473"/>
          </a:xfrm>
        </p:spPr>
        <p:txBody>
          <a:bodyPr>
            <a:normAutofit/>
          </a:bodyPr>
          <a:lstStyle/>
          <a:p>
            <a:r>
              <a:rPr lang="en-IN" dirty="0" smtClean="0"/>
              <a:t>5</a:t>
            </a:r>
            <a:r>
              <a:rPr lang="en-IN" dirty="0"/>
              <a:t>. After successful enrolment, student can see his/her enrolled courses. And he/she can also get the print of enrolled courses list.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42" y="1473266"/>
            <a:ext cx="10019119" cy="464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6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782" y="207263"/>
            <a:ext cx="10018713" cy="844297"/>
          </a:xfrm>
        </p:spPr>
        <p:txBody>
          <a:bodyPr>
            <a:normAutofit/>
          </a:bodyPr>
          <a:lstStyle/>
          <a:p>
            <a:r>
              <a:rPr lang="en-IN" dirty="0" smtClean="0"/>
              <a:t>6</a:t>
            </a:r>
            <a:r>
              <a:rPr lang="en-IN" dirty="0"/>
              <a:t>. Student’s personal profile page.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782" y="1325880"/>
            <a:ext cx="10013879" cy="475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7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918" y="262127"/>
            <a:ext cx="10018713" cy="743713"/>
          </a:xfrm>
        </p:spPr>
        <p:txBody>
          <a:bodyPr>
            <a:normAutofit/>
          </a:bodyPr>
          <a:lstStyle/>
          <a:p>
            <a:r>
              <a:rPr lang="en-IN" dirty="0" smtClean="0"/>
              <a:t>7</a:t>
            </a:r>
            <a:r>
              <a:rPr lang="en-IN" dirty="0"/>
              <a:t>. Student can change his/her login password here.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18" y="1005840"/>
            <a:ext cx="10018713" cy="51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758" y="289559"/>
            <a:ext cx="10018713" cy="716281"/>
          </a:xfrm>
        </p:spPr>
        <p:txBody>
          <a:bodyPr>
            <a:normAutofit/>
          </a:bodyPr>
          <a:lstStyle/>
          <a:p>
            <a:r>
              <a:rPr lang="en-IN" dirty="0" smtClean="0"/>
              <a:t>1</a:t>
            </a:r>
            <a:r>
              <a:rPr lang="en-IN" dirty="0"/>
              <a:t>. Admin login page.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759" y="1005840"/>
            <a:ext cx="10018712" cy="505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9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198" y="207263"/>
            <a:ext cx="10018713" cy="734569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2</a:t>
            </a:r>
            <a:r>
              <a:rPr lang="en-IN" dirty="0"/>
              <a:t>. After logging in successfully by admin, we can have the option of changing his/her login password because the credentials of admin should be changed frequently.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99" y="941832"/>
            <a:ext cx="10018712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3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22" y="170687"/>
            <a:ext cx="10018713" cy="789433"/>
          </a:xfrm>
        </p:spPr>
        <p:txBody>
          <a:bodyPr>
            <a:normAutofit/>
          </a:bodyPr>
          <a:lstStyle/>
          <a:p>
            <a:r>
              <a:rPr lang="en-IN" dirty="0" smtClean="0"/>
              <a:t>3</a:t>
            </a:r>
            <a:r>
              <a:rPr lang="en-IN" dirty="0"/>
              <a:t>. Admin can manipulate the session in this page.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589" y="960120"/>
            <a:ext cx="9982099" cy="515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206" y="307847"/>
            <a:ext cx="10018713" cy="569977"/>
          </a:xfrm>
        </p:spPr>
        <p:txBody>
          <a:bodyPr>
            <a:normAutofit/>
          </a:bodyPr>
          <a:lstStyle/>
          <a:p>
            <a:r>
              <a:rPr lang="en-IN" dirty="0" smtClean="0"/>
              <a:t>4</a:t>
            </a:r>
            <a:r>
              <a:rPr lang="en-IN" dirty="0"/>
              <a:t>. Admin can manipulate semesters here in this page.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899" y="1088136"/>
            <a:ext cx="10003020" cy="508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7502" y="134111"/>
            <a:ext cx="10018713" cy="844297"/>
          </a:xfrm>
        </p:spPr>
        <p:txBody>
          <a:bodyPr>
            <a:normAutofit/>
          </a:bodyPr>
          <a:lstStyle/>
          <a:p>
            <a:r>
              <a:rPr lang="en-IN" dirty="0" smtClean="0"/>
              <a:t>5</a:t>
            </a:r>
            <a:r>
              <a:rPr lang="en-IN" dirty="0"/>
              <a:t>. In this page admin can manipulate the departments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502" y="1124712"/>
            <a:ext cx="10018713" cy="5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8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490472"/>
          </a:xfrm>
        </p:spPr>
        <p:txBody>
          <a:bodyPr/>
          <a:lstStyle/>
          <a:p>
            <a:r>
              <a:rPr lang="en-IN" b="1" dirty="0" smtClean="0"/>
              <a:t>Topics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9936" y="2295145"/>
            <a:ext cx="7443087" cy="349605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1</a:t>
            </a:r>
            <a:r>
              <a:rPr lang="en-IN" dirty="0"/>
              <a:t>. Requirements &amp; Technologies </a:t>
            </a:r>
          </a:p>
          <a:p>
            <a:r>
              <a:rPr lang="en-IN" dirty="0"/>
              <a:t>2. Steps to Run the </a:t>
            </a:r>
            <a:r>
              <a:rPr lang="en-IN" dirty="0" smtClean="0"/>
              <a:t>Code</a:t>
            </a:r>
            <a:endParaRPr lang="en-IN" dirty="0"/>
          </a:p>
          <a:p>
            <a:r>
              <a:rPr lang="en-IN" dirty="0"/>
              <a:t>3. Features of the Project </a:t>
            </a:r>
            <a:endParaRPr lang="en-IN" dirty="0" smtClean="0"/>
          </a:p>
          <a:p>
            <a:r>
              <a:rPr lang="en-IN" dirty="0" smtClean="0"/>
              <a:t>4</a:t>
            </a:r>
            <a:r>
              <a:rPr lang="en-IN" dirty="0"/>
              <a:t>. Diagrams </a:t>
            </a:r>
            <a:endParaRPr lang="en-IN" dirty="0" smtClean="0"/>
          </a:p>
          <a:p>
            <a:r>
              <a:rPr lang="en-IN" dirty="0" smtClean="0"/>
              <a:t>5</a:t>
            </a:r>
            <a:r>
              <a:rPr lang="en-IN" dirty="0"/>
              <a:t>. Screenshots </a:t>
            </a:r>
            <a:endParaRPr lang="en-IN" dirty="0" smtClean="0"/>
          </a:p>
          <a:p>
            <a:r>
              <a:rPr lang="en-IN" dirty="0" smtClean="0"/>
              <a:t>6</a:t>
            </a:r>
            <a:r>
              <a:rPr lang="en-IN" dirty="0"/>
              <a:t>. Benefits to the </a:t>
            </a:r>
            <a:r>
              <a:rPr lang="en-IN" dirty="0" smtClean="0"/>
              <a:t>User</a:t>
            </a:r>
            <a:endParaRPr lang="en-IN" dirty="0"/>
          </a:p>
          <a:p>
            <a:r>
              <a:rPr lang="en-IN" dirty="0"/>
              <a:t>7. Future </a:t>
            </a:r>
            <a:r>
              <a:rPr lang="en-IN" dirty="0" smtClean="0"/>
              <a:t>Works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4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3222" y="198119"/>
            <a:ext cx="10018713" cy="707137"/>
          </a:xfrm>
        </p:spPr>
        <p:txBody>
          <a:bodyPr>
            <a:normAutofit/>
          </a:bodyPr>
          <a:lstStyle/>
          <a:p>
            <a:r>
              <a:rPr lang="en-IN" dirty="0" smtClean="0"/>
              <a:t>6</a:t>
            </a:r>
            <a:r>
              <a:rPr lang="en-IN" dirty="0"/>
              <a:t>. Admin can manipulate courses here in this page.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127" y="1152144"/>
            <a:ext cx="10021808" cy="510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8046" y="207263"/>
            <a:ext cx="10018713" cy="853441"/>
          </a:xfrm>
        </p:spPr>
        <p:txBody>
          <a:bodyPr>
            <a:normAutofit/>
          </a:bodyPr>
          <a:lstStyle/>
          <a:p>
            <a:r>
              <a:rPr lang="en-IN" dirty="0" smtClean="0"/>
              <a:t>7</a:t>
            </a:r>
            <a:r>
              <a:rPr lang="en-IN" dirty="0"/>
              <a:t>. Admin can able to add/ delete a student or simply can register/unregister a student.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047" y="1060704"/>
            <a:ext cx="10018712" cy="498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9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918" y="207263"/>
            <a:ext cx="10018713" cy="798577"/>
          </a:xfrm>
        </p:spPr>
        <p:txBody>
          <a:bodyPr>
            <a:normAutofit/>
          </a:bodyPr>
          <a:lstStyle/>
          <a:p>
            <a:r>
              <a:rPr lang="en-IN" dirty="0" smtClean="0"/>
              <a:t>8</a:t>
            </a:r>
            <a:r>
              <a:rPr lang="en-IN" dirty="0"/>
              <a:t>. Admin can see the list of students who are registered in the college.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19" y="1005840"/>
            <a:ext cx="10018712" cy="511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2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2910" y="161543"/>
            <a:ext cx="10018713" cy="81686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9</a:t>
            </a:r>
            <a:r>
              <a:rPr lang="en-IN" dirty="0"/>
              <a:t>. Admin can see and have a print of list of students who enrolled for different courses.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911" y="978408"/>
            <a:ext cx="10018712" cy="509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758" y="179831"/>
            <a:ext cx="10018713" cy="835153"/>
          </a:xfrm>
        </p:spPr>
        <p:txBody>
          <a:bodyPr>
            <a:normAutofit/>
          </a:bodyPr>
          <a:lstStyle/>
          <a:p>
            <a:r>
              <a:rPr lang="en-IN" dirty="0" smtClean="0"/>
              <a:t>10</a:t>
            </a:r>
            <a:r>
              <a:rPr lang="en-IN" dirty="0"/>
              <a:t>. Admin can track the students’ login session here.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373" y="1014984"/>
            <a:ext cx="9979098" cy="506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Benefits to the </a:t>
            </a:r>
            <a:r>
              <a:rPr lang="en-IN" b="1" dirty="0" smtClean="0"/>
              <a:t>User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096" y="1947673"/>
            <a:ext cx="9591927" cy="3593591"/>
          </a:xfrm>
        </p:spPr>
        <p:txBody>
          <a:bodyPr/>
          <a:lstStyle/>
          <a:p>
            <a:r>
              <a:rPr lang="en-IN" dirty="0" smtClean="0"/>
              <a:t>1</a:t>
            </a:r>
            <a:r>
              <a:rPr lang="en-IN" dirty="0"/>
              <a:t>. Can register for the semester/ particular course at any point of time from any remote location. </a:t>
            </a:r>
          </a:p>
          <a:p>
            <a:r>
              <a:rPr lang="en-IN" dirty="0"/>
              <a:t>2. In avoiding delay caused due to lethargic clerical work. </a:t>
            </a:r>
          </a:p>
          <a:p>
            <a:r>
              <a:rPr lang="en-IN" dirty="0"/>
              <a:t>3. Can forget about mistakes/ over-writings in the “</a:t>
            </a:r>
            <a:r>
              <a:rPr lang="en-IN" b="1" i="1" dirty="0"/>
              <a:t>HARD” </a:t>
            </a:r>
            <a:r>
              <a:rPr lang="en-IN" dirty="0"/>
              <a:t>copy of the application.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59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</a:t>
            </a:r>
            <a:r>
              <a:rPr lang="en-IN" b="1" dirty="0" smtClean="0"/>
              <a:t>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763" y="1853183"/>
            <a:ext cx="8631807" cy="3185161"/>
          </a:xfrm>
        </p:spPr>
        <p:txBody>
          <a:bodyPr>
            <a:normAutofit/>
          </a:bodyPr>
          <a:lstStyle/>
          <a:p>
            <a:r>
              <a:rPr lang="en-IN" sz="3200" dirty="0" smtClean="0"/>
              <a:t>1</a:t>
            </a:r>
            <a:r>
              <a:rPr lang="en-IN" sz="3200" dirty="0"/>
              <a:t>. Can integrate the same with the online result management system. </a:t>
            </a:r>
          </a:p>
          <a:p>
            <a:r>
              <a:rPr lang="en-IN" sz="3200" dirty="0"/>
              <a:t>2. Can authenticate the credentials with GMAIL API. </a:t>
            </a:r>
          </a:p>
        </p:txBody>
      </p:sp>
    </p:spTree>
    <p:extLst>
      <p:ext uri="{BB962C8B-B14F-4D97-AF65-F5344CB8AC3E}">
        <p14:creationId xmlns:p14="http://schemas.microsoft.com/office/powerpoint/2010/main" val="138958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039" y="777240"/>
            <a:ext cx="10018713" cy="4946904"/>
          </a:xfrm>
        </p:spPr>
        <p:txBody>
          <a:bodyPr/>
          <a:lstStyle/>
          <a:p>
            <a:r>
              <a:rPr lang="en-IN" sz="9600" dirty="0" smtClean="0">
                <a:latin typeface="Comic Sans MS" panose="030F0702030302020204" pitchFamily="66" charset="0"/>
              </a:rPr>
              <a:t>Thank  You!!!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6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Requirements &amp; Technologies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8840" y="2258569"/>
            <a:ext cx="9354183" cy="3532632"/>
          </a:xfrm>
        </p:spPr>
        <p:txBody>
          <a:bodyPr/>
          <a:lstStyle/>
          <a:p>
            <a:r>
              <a:rPr lang="en-IN" b="1" dirty="0" smtClean="0"/>
              <a:t>Web </a:t>
            </a:r>
            <a:r>
              <a:rPr lang="en-IN" b="1" dirty="0"/>
              <a:t>Browser : </a:t>
            </a:r>
            <a:r>
              <a:rPr lang="en-IN" dirty="0"/>
              <a:t>Mozilla, Google Chrome, IE8, OPERA </a:t>
            </a:r>
          </a:p>
          <a:p>
            <a:r>
              <a:rPr lang="en-IN" b="1" dirty="0"/>
              <a:t>Software : </a:t>
            </a:r>
            <a:r>
              <a:rPr lang="en-IN" dirty="0"/>
              <a:t>XAMPP Server </a:t>
            </a:r>
          </a:p>
          <a:p>
            <a:r>
              <a:rPr lang="en-IN" b="1" dirty="0"/>
              <a:t>Technology Implemented : </a:t>
            </a:r>
            <a:r>
              <a:rPr lang="en-IN" dirty="0"/>
              <a:t>Apache Server </a:t>
            </a:r>
          </a:p>
          <a:p>
            <a:r>
              <a:rPr lang="en-IN" b="1" dirty="0"/>
              <a:t>Language Used : </a:t>
            </a:r>
            <a:r>
              <a:rPr lang="en-IN" dirty="0"/>
              <a:t>PHP 5.62 (Developed in Core PHP) </a:t>
            </a:r>
          </a:p>
          <a:p>
            <a:r>
              <a:rPr lang="en-IN" b="1" dirty="0"/>
              <a:t>Database : </a:t>
            </a:r>
            <a:r>
              <a:rPr lang="en-IN" dirty="0"/>
              <a:t>My SQL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048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435609"/>
          </a:xfrm>
        </p:spPr>
        <p:txBody>
          <a:bodyPr/>
          <a:lstStyle/>
          <a:p>
            <a:r>
              <a:rPr lang="en-IN" b="1" dirty="0"/>
              <a:t>Steps to Run the Code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1" y="1929385"/>
            <a:ext cx="8357616" cy="442569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3400" b="1" dirty="0" smtClean="0"/>
              <a:t>A</a:t>
            </a:r>
            <a:r>
              <a:rPr lang="en-IN" sz="3400" b="1" dirty="0"/>
              <a:t>. Installation Steps </a:t>
            </a:r>
            <a:endParaRPr lang="en-IN" sz="3400" dirty="0"/>
          </a:p>
          <a:p>
            <a:r>
              <a:rPr lang="en-IN" sz="3400" dirty="0" smtClean="0"/>
              <a:t>Put </a:t>
            </a:r>
            <a:r>
              <a:rPr lang="en-IN" sz="3400" dirty="0"/>
              <a:t>this file inside root directory. </a:t>
            </a:r>
            <a:endParaRPr lang="en-IN" sz="3400" dirty="0" smtClean="0"/>
          </a:p>
          <a:p>
            <a:r>
              <a:rPr lang="en-IN" sz="3400" dirty="0" smtClean="0"/>
              <a:t>Database </a:t>
            </a:r>
            <a:r>
              <a:rPr lang="en-IN" sz="3400" dirty="0"/>
              <a:t>Configuration. </a:t>
            </a:r>
          </a:p>
          <a:p>
            <a:pPr marL="0" indent="0">
              <a:buNone/>
            </a:pPr>
            <a:r>
              <a:rPr lang="en-IN" sz="3400" b="1" dirty="0"/>
              <a:t>B. Database Configuration </a:t>
            </a:r>
            <a:endParaRPr lang="en-IN" sz="3400" dirty="0"/>
          </a:p>
          <a:p>
            <a:r>
              <a:rPr lang="en-IN" sz="3400" dirty="0" smtClean="0"/>
              <a:t>Open </a:t>
            </a:r>
            <a:r>
              <a:rPr lang="en-IN" sz="3400" dirty="0" err="1"/>
              <a:t>PHPmyAdmin</a:t>
            </a:r>
            <a:r>
              <a:rPr lang="en-IN" sz="3400" dirty="0"/>
              <a:t> http://localhost/phpmyadmin/ </a:t>
            </a:r>
          </a:p>
          <a:p>
            <a:r>
              <a:rPr lang="en-IN" sz="3400" dirty="0" smtClean="0"/>
              <a:t>Create </a:t>
            </a:r>
            <a:r>
              <a:rPr lang="en-IN" sz="3400" dirty="0"/>
              <a:t>Database </a:t>
            </a:r>
            <a:r>
              <a:rPr lang="en-IN" sz="3400" dirty="0" err="1"/>
              <a:t>onlinecourse</a:t>
            </a:r>
            <a:r>
              <a:rPr lang="en-IN" sz="3400" dirty="0"/>
              <a:t> </a:t>
            </a:r>
          </a:p>
          <a:p>
            <a:r>
              <a:rPr lang="en-IN" sz="3400" dirty="0" smtClean="0"/>
              <a:t>Import </a:t>
            </a:r>
            <a:r>
              <a:rPr lang="en-IN" sz="3400" dirty="0"/>
              <a:t>database </a:t>
            </a:r>
            <a:r>
              <a:rPr lang="en-IN" sz="3400" dirty="0" err="1"/>
              <a:t>onlinecourse.sql</a:t>
            </a:r>
            <a:r>
              <a:rPr lang="en-IN" sz="3400" dirty="0"/>
              <a:t> (available inside zip package) </a:t>
            </a:r>
          </a:p>
          <a:p>
            <a:r>
              <a:rPr lang="en-IN" sz="3400" dirty="0" smtClean="0"/>
              <a:t>Open </a:t>
            </a:r>
            <a:r>
              <a:rPr lang="en-IN" sz="3400" dirty="0"/>
              <a:t>Your browser put inside browser http://localhost/onlinecourse </a:t>
            </a:r>
          </a:p>
          <a:p>
            <a:r>
              <a:rPr lang="en-IN" sz="3400" b="1" dirty="0" smtClean="0"/>
              <a:t>Login </a:t>
            </a:r>
            <a:r>
              <a:rPr lang="en-IN" sz="3400" b="1" dirty="0"/>
              <a:t>Details </a:t>
            </a:r>
            <a:r>
              <a:rPr lang="en-IN" sz="3400" dirty="0"/>
              <a:t>To Login as admin put inside browser http://localhost/onlinecourse/admin </a:t>
            </a:r>
          </a:p>
          <a:p>
            <a:pPr marL="0" indent="0">
              <a:buNone/>
            </a:pPr>
            <a:r>
              <a:rPr lang="en-IN" sz="3400" dirty="0"/>
              <a:t>	</a:t>
            </a:r>
            <a:r>
              <a:rPr lang="en-IN" sz="3400" b="1" dirty="0" smtClean="0"/>
              <a:t>Login </a:t>
            </a:r>
            <a:r>
              <a:rPr lang="en-IN" sz="3400" b="1" dirty="0"/>
              <a:t>Details for admin: </a:t>
            </a:r>
            <a:r>
              <a:rPr lang="en-IN" sz="3400" dirty="0"/>
              <a:t>admin/admin </a:t>
            </a:r>
          </a:p>
          <a:p>
            <a:r>
              <a:rPr lang="en-IN" sz="3400" dirty="0" smtClean="0"/>
              <a:t>To </a:t>
            </a:r>
            <a:r>
              <a:rPr lang="en-IN" sz="3400" dirty="0"/>
              <a:t>Login as Student put inside browser http://localhost/onlinecourse/ </a:t>
            </a:r>
            <a:endParaRPr lang="en-IN" sz="3400" dirty="0" smtClean="0"/>
          </a:p>
          <a:p>
            <a:pPr marL="0" indent="0">
              <a:buNone/>
            </a:pPr>
            <a:r>
              <a:rPr lang="en-IN" sz="3400" b="1" dirty="0"/>
              <a:t>	</a:t>
            </a:r>
            <a:r>
              <a:rPr lang="en-IN" sz="3400" b="1" dirty="0" smtClean="0"/>
              <a:t>Login </a:t>
            </a:r>
            <a:r>
              <a:rPr lang="en-IN" sz="3400" b="1" dirty="0"/>
              <a:t>Details for Student: </a:t>
            </a:r>
            <a:r>
              <a:rPr lang="en-IN" sz="3400" dirty="0"/>
              <a:t>123456/Test@123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3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Features of the Project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2264" y="2246375"/>
            <a:ext cx="9527919" cy="3779521"/>
          </a:xfrm>
        </p:spPr>
        <p:txBody>
          <a:bodyPr>
            <a:normAutofit/>
          </a:bodyPr>
          <a:lstStyle/>
          <a:p>
            <a:r>
              <a:rPr lang="en-IN" dirty="0" smtClean="0"/>
              <a:t>1</a:t>
            </a:r>
            <a:r>
              <a:rPr lang="en-IN" dirty="0"/>
              <a:t>. It enables students to easily do their registration for the semester. </a:t>
            </a:r>
          </a:p>
          <a:p>
            <a:r>
              <a:rPr lang="en-IN" dirty="0"/>
              <a:t>2. It doesn’t allow enormous registration by a particular student. </a:t>
            </a:r>
          </a:p>
          <a:p>
            <a:r>
              <a:rPr lang="en-IN" dirty="0"/>
              <a:t>3. It also doesn’t allow outsiders to do fake registrations. </a:t>
            </a:r>
          </a:p>
          <a:p>
            <a:r>
              <a:rPr lang="en-IN" dirty="0"/>
              <a:t>4. Only Admin can make a student authorise to use the system. </a:t>
            </a:r>
          </a:p>
          <a:p>
            <a:r>
              <a:rPr lang="en-IN" dirty="0"/>
              <a:t>5. Admin can edit the session, semester, course, year, limit of seats etc. </a:t>
            </a:r>
          </a:p>
          <a:p>
            <a:r>
              <a:rPr lang="en-IN" dirty="0"/>
              <a:t>6. Students can add their own image while printing the course registration forms. </a:t>
            </a:r>
          </a:p>
        </p:txBody>
      </p:sp>
    </p:spTree>
    <p:extLst>
      <p:ext uri="{BB962C8B-B14F-4D97-AF65-F5344CB8AC3E}">
        <p14:creationId xmlns:p14="http://schemas.microsoft.com/office/powerpoint/2010/main" val="52249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Entity-Relationship </a:t>
            </a:r>
            <a:r>
              <a:rPr lang="en-IN" b="1" dirty="0"/>
              <a:t>Diagram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392" y="1999997"/>
            <a:ext cx="9272016" cy="4126483"/>
          </a:xfrm>
        </p:spPr>
      </p:pic>
    </p:spTree>
    <p:extLst>
      <p:ext uri="{BB962C8B-B14F-4D97-AF65-F5344CB8AC3E}">
        <p14:creationId xmlns:p14="http://schemas.microsoft.com/office/powerpoint/2010/main" val="36983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215" y="420625"/>
            <a:ext cx="10018713" cy="1207008"/>
          </a:xfrm>
        </p:spPr>
        <p:txBody>
          <a:bodyPr>
            <a:normAutofit/>
          </a:bodyPr>
          <a:lstStyle/>
          <a:p>
            <a:r>
              <a:rPr lang="en-IN" b="1" dirty="0" smtClean="0"/>
              <a:t>Use </a:t>
            </a:r>
            <a:r>
              <a:rPr lang="en-IN" b="1" dirty="0"/>
              <a:t>Class Diagram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192" y="1728216"/>
            <a:ext cx="8823832" cy="4828033"/>
          </a:xfrm>
        </p:spPr>
      </p:pic>
    </p:spTree>
    <p:extLst>
      <p:ext uri="{BB962C8B-B14F-4D97-AF65-F5344CB8AC3E}">
        <p14:creationId xmlns:p14="http://schemas.microsoft.com/office/powerpoint/2010/main" val="291796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20040"/>
            <a:ext cx="10018713" cy="1014985"/>
          </a:xfrm>
        </p:spPr>
        <p:txBody>
          <a:bodyPr/>
          <a:lstStyle/>
          <a:p>
            <a:r>
              <a:rPr lang="en-IN" b="1" dirty="0" smtClean="0"/>
              <a:t>Screenshots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335025"/>
            <a:ext cx="10018713" cy="704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1.Login </a:t>
            </a:r>
            <a:r>
              <a:rPr lang="en-IN" dirty="0"/>
              <a:t>page of the student.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611" y="2039112"/>
            <a:ext cx="9389989" cy="420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4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038" y="420625"/>
            <a:ext cx="10018713" cy="768095"/>
          </a:xfrm>
        </p:spPr>
        <p:txBody>
          <a:bodyPr>
            <a:normAutofit/>
          </a:bodyPr>
          <a:lstStyle/>
          <a:p>
            <a:r>
              <a:rPr lang="en-IN" dirty="0" smtClean="0"/>
              <a:t>2. </a:t>
            </a:r>
            <a:r>
              <a:rPr lang="en-IN" dirty="0"/>
              <a:t> </a:t>
            </a:r>
            <a:r>
              <a:rPr lang="en-IN" dirty="0" smtClean="0"/>
              <a:t>After </a:t>
            </a:r>
            <a:r>
              <a:rPr lang="en-IN" dirty="0"/>
              <a:t>logging in successfully.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299" y="1473266"/>
            <a:ext cx="8075401" cy="391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44</TotalTime>
  <Words>550</Words>
  <Application>Microsoft Office PowerPoint</Application>
  <PresentationFormat>Widescreen</PresentationFormat>
  <Paragraphs>65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Comic Sans MS</vt:lpstr>
      <vt:lpstr>Corbel</vt:lpstr>
      <vt:lpstr>Parallax</vt:lpstr>
      <vt:lpstr>Online Registration System</vt:lpstr>
      <vt:lpstr>Topics</vt:lpstr>
      <vt:lpstr>Requirements &amp; Technologies </vt:lpstr>
      <vt:lpstr>Steps to Run the Code </vt:lpstr>
      <vt:lpstr>Features of the Project </vt:lpstr>
      <vt:lpstr>Entity-Relationship Diagram </vt:lpstr>
      <vt:lpstr>Use Class Diagram </vt:lpstr>
      <vt:lpstr>Screenshots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 to the User</vt:lpstr>
      <vt:lpstr>Future Works</vt:lpstr>
      <vt:lpstr>Thank  You!!!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Registration System</dc:title>
  <dc:creator>khandapu snehith</dc:creator>
  <cp:lastModifiedBy>khandapu snehith</cp:lastModifiedBy>
  <cp:revision>6</cp:revision>
  <dcterms:created xsi:type="dcterms:W3CDTF">2017-11-10T05:51:02Z</dcterms:created>
  <dcterms:modified xsi:type="dcterms:W3CDTF">2017-11-10T06:35:30Z</dcterms:modified>
</cp:coreProperties>
</file>