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756460342256682"/>
          <c:y val="0.18968586715206626"/>
          <c:w val="0.85486380994221212"/>
          <c:h val="0.59276722146258665"/>
        </c:manualLayout>
      </c:layout>
      <c:lineChart>
        <c:grouping val="standard"/>
        <c:varyColors val="0"/>
        <c:ser>
          <c:idx val="0"/>
          <c:order val="0"/>
          <c:tx>
            <c:strRef>
              <c:f>Sheet1!$B$1</c:f>
              <c:strCache>
                <c:ptCount val="1"/>
                <c:pt idx="0">
                  <c:v>length of 3D password </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trendline>
            <c:spPr>
              <a:ln w="19050" cap="rnd">
                <a:solidFill>
                  <a:schemeClr val="accent1"/>
                </a:solidFill>
              </a:ln>
              <a:effectLst/>
            </c:spPr>
            <c:trendlineType val="linear"/>
            <c:dispRSqr val="0"/>
            <c:dispEq val="0"/>
          </c:trendline>
          <c:cat>
            <c:numRef>
              <c:f>Sheet1!$A$2:$A$10</c:f>
              <c:numCache>
                <c:formatCode>General</c:formatCode>
                <c:ptCount val="9"/>
                <c:pt idx="0">
                  <c:v>1</c:v>
                </c:pt>
                <c:pt idx="1">
                  <c:v>2</c:v>
                </c:pt>
                <c:pt idx="2">
                  <c:v>3</c:v>
                </c:pt>
                <c:pt idx="3">
                  <c:v>4</c:v>
                </c:pt>
                <c:pt idx="4">
                  <c:v>5</c:v>
                </c:pt>
                <c:pt idx="5">
                  <c:v>6</c:v>
                </c:pt>
                <c:pt idx="6">
                  <c:v>7</c:v>
                </c:pt>
                <c:pt idx="7">
                  <c:v>8</c:v>
                </c:pt>
                <c:pt idx="8">
                  <c:v>9</c:v>
                </c:pt>
              </c:numCache>
            </c:numRef>
          </c:cat>
          <c:val>
            <c:numRef>
              <c:f>Sheet1!$B$2:$B$10</c:f>
              <c:numCache>
                <c:formatCode>General</c:formatCode>
                <c:ptCount val="9"/>
                <c:pt idx="0">
                  <c:v>0</c:v>
                </c:pt>
                <c:pt idx="1">
                  <c:v>20</c:v>
                </c:pt>
                <c:pt idx="2">
                  <c:v>40</c:v>
                </c:pt>
                <c:pt idx="3">
                  <c:v>60</c:v>
                </c:pt>
                <c:pt idx="4">
                  <c:v>80</c:v>
                </c:pt>
                <c:pt idx="5">
                  <c:v>100</c:v>
                </c:pt>
                <c:pt idx="6">
                  <c:v>120</c:v>
                </c:pt>
                <c:pt idx="7">
                  <c:v>140</c:v>
                </c:pt>
                <c:pt idx="8">
                  <c:v>160</c:v>
                </c:pt>
              </c:numCache>
            </c:numRef>
          </c:val>
          <c:smooth val="0"/>
          <c:extLst>
            <c:ext xmlns:c16="http://schemas.microsoft.com/office/drawing/2014/chart" uri="{C3380CC4-5D6E-409C-BE32-E72D297353CC}">
              <c16:uniqueId val="{00000001-1FE3-4BA5-9E65-2A8A1F7DBDC5}"/>
            </c:ext>
          </c:extLst>
        </c:ser>
        <c:dLbls>
          <c:showLegendKey val="0"/>
          <c:showVal val="0"/>
          <c:showCatName val="0"/>
          <c:showSerName val="0"/>
          <c:showPercent val="0"/>
          <c:showBubbleSize val="0"/>
        </c:dLbls>
        <c:smooth val="0"/>
        <c:axId val="588164240"/>
        <c:axId val="588164560"/>
      </c:lineChart>
      <c:catAx>
        <c:axId val="5881642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164560"/>
        <c:crosses val="autoZero"/>
        <c:auto val="1"/>
        <c:lblAlgn val="ctr"/>
        <c:lblOffset val="100"/>
        <c:noMultiLvlLbl val="0"/>
      </c:catAx>
      <c:valAx>
        <c:axId val="58816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164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AC752-8B82-4D09-9C15-30289909B8FA}"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en-US"/>
        </a:p>
      </dgm:t>
    </dgm:pt>
    <dgm:pt modelId="{B5846B0F-9D8F-4073-BCBA-671C4E2A039D}">
      <dgm:prSet phldrT="[Text]"/>
      <dgm:spPr/>
      <dgm:t>
        <a:bodyPr/>
        <a:lstStyle/>
        <a:p>
          <a:r>
            <a:rPr lang="en-US" dirty="0"/>
            <a:t>Human Authentication techniques</a:t>
          </a:r>
        </a:p>
      </dgm:t>
    </dgm:pt>
    <dgm:pt modelId="{EB48D38B-ECDB-4C36-8904-8196862A85E3}" type="parTrans" cxnId="{C4D18AEA-AF6B-41F1-8A75-BAD71A787AAF}">
      <dgm:prSet/>
      <dgm:spPr/>
      <dgm:t>
        <a:bodyPr/>
        <a:lstStyle/>
        <a:p>
          <a:endParaRPr lang="en-US"/>
        </a:p>
      </dgm:t>
    </dgm:pt>
    <dgm:pt modelId="{E250FFF6-C4C2-41B1-86A9-9FCAF4B4616F}" type="sibTrans" cxnId="{C4D18AEA-AF6B-41F1-8A75-BAD71A787AAF}">
      <dgm:prSet/>
      <dgm:spPr/>
      <dgm:t>
        <a:bodyPr/>
        <a:lstStyle/>
        <a:p>
          <a:endParaRPr lang="en-US"/>
        </a:p>
      </dgm:t>
    </dgm:pt>
    <dgm:pt modelId="{415AAE6F-C4C1-4C20-9400-8E071CB40514}">
      <dgm:prSet phldrT="[Text]"/>
      <dgm:spPr>
        <a:solidFill>
          <a:srgbClr val="C00000"/>
        </a:solidFill>
      </dgm:spPr>
      <dgm:t>
        <a:bodyPr/>
        <a:lstStyle/>
        <a:p>
          <a:r>
            <a:rPr lang="en-US" dirty="0"/>
            <a:t>Knowledge Based         What you KNOW</a:t>
          </a:r>
        </a:p>
      </dgm:t>
    </dgm:pt>
    <dgm:pt modelId="{2A56A77F-F0A9-448E-B10C-FE59BC9FA702}" type="parTrans" cxnId="{4D61982B-68C8-4318-A1E4-CEE3DE589AED}">
      <dgm:prSet/>
      <dgm:spPr/>
      <dgm:t>
        <a:bodyPr/>
        <a:lstStyle/>
        <a:p>
          <a:endParaRPr lang="en-US"/>
        </a:p>
      </dgm:t>
    </dgm:pt>
    <dgm:pt modelId="{9110173B-E52F-4B67-B207-1C710682C984}" type="sibTrans" cxnId="{4D61982B-68C8-4318-A1E4-CEE3DE589AED}">
      <dgm:prSet/>
      <dgm:spPr/>
      <dgm:t>
        <a:bodyPr/>
        <a:lstStyle/>
        <a:p>
          <a:endParaRPr lang="en-US"/>
        </a:p>
      </dgm:t>
    </dgm:pt>
    <dgm:pt modelId="{C44E78BF-8B6D-4E11-8FD8-988DA9275666}">
      <dgm:prSet phldrT="[Text]"/>
      <dgm:spPr>
        <a:solidFill>
          <a:srgbClr val="92D050"/>
        </a:solidFill>
      </dgm:spPr>
      <dgm:t>
        <a:bodyPr/>
        <a:lstStyle/>
        <a:p>
          <a:r>
            <a:rPr lang="en-US" dirty="0"/>
            <a:t>ATM cards</a:t>
          </a:r>
        </a:p>
      </dgm:t>
    </dgm:pt>
    <dgm:pt modelId="{EB62F5B2-4AC5-4965-A2F3-299C6295F92F}" type="parTrans" cxnId="{914239EC-80A2-4C84-91AB-63A7A9215BD3}">
      <dgm:prSet/>
      <dgm:spPr/>
      <dgm:t>
        <a:bodyPr/>
        <a:lstStyle/>
        <a:p>
          <a:endParaRPr lang="en-US"/>
        </a:p>
      </dgm:t>
    </dgm:pt>
    <dgm:pt modelId="{ABB28D35-02AC-4720-8CBE-34433B46B4CB}" type="sibTrans" cxnId="{914239EC-80A2-4C84-91AB-63A7A9215BD3}">
      <dgm:prSet/>
      <dgm:spPr/>
      <dgm:t>
        <a:bodyPr/>
        <a:lstStyle/>
        <a:p>
          <a:endParaRPr lang="en-US"/>
        </a:p>
      </dgm:t>
    </dgm:pt>
    <dgm:pt modelId="{2CBB5A5E-BE27-49E8-8882-2380EAE063FC}">
      <dgm:prSet phldrT="[Text]"/>
      <dgm:spPr>
        <a:solidFill>
          <a:srgbClr val="92D050"/>
        </a:solidFill>
      </dgm:spPr>
      <dgm:t>
        <a:bodyPr/>
        <a:lstStyle/>
        <a:p>
          <a:r>
            <a:rPr lang="en-US" dirty="0"/>
            <a:t>Keys</a:t>
          </a:r>
        </a:p>
      </dgm:t>
    </dgm:pt>
    <dgm:pt modelId="{6DA7421F-3619-43A6-8FB7-8BB9AD431554}" type="parTrans" cxnId="{0E298947-FCAC-43BC-B38A-B7E2F6C23DE2}">
      <dgm:prSet/>
      <dgm:spPr/>
      <dgm:t>
        <a:bodyPr/>
        <a:lstStyle/>
        <a:p>
          <a:endParaRPr lang="en-US"/>
        </a:p>
      </dgm:t>
    </dgm:pt>
    <dgm:pt modelId="{D7CC22EF-1B03-4321-A131-0CD2E97C3F92}" type="sibTrans" cxnId="{0E298947-FCAC-43BC-B38A-B7E2F6C23DE2}">
      <dgm:prSet/>
      <dgm:spPr/>
      <dgm:t>
        <a:bodyPr/>
        <a:lstStyle/>
        <a:p>
          <a:endParaRPr lang="en-US"/>
        </a:p>
      </dgm:t>
    </dgm:pt>
    <dgm:pt modelId="{D434FA8D-2CEC-4B88-BB31-9AC99AAD8CD9}">
      <dgm:prSet phldrT="[Text]"/>
      <dgm:spPr>
        <a:solidFill>
          <a:srgbClr val="002060"/>
        </a:solidFill>
      </dgm:spPr>
      <dgm:t>
        <a:bodyPr/>
        <a:lstStyle/>
        <a:p>
          <a:r>
            <a:rPr lang="en-US" dirty="0"/>
            <a:t>Biometrics - What you ARE</a:t>
          </a:r>
        </a:p>
      </dgm:t>
    </dgm:pt>
    <dgm:pt modelId="{1CE3D0B3-9784-410A-9029-D366D192B84D}" type="parTrans" cxnId="{82D8EDCE-8667-4866-9265-789D3265A2BD}">
      <dgm:prSet/>
      <dgm:spPr/>
      <dgm:t>
        <a:bodyPr/>
        <a:lstStyle/>
        <a:p>
          <a:endParaRPr lang="en-US"/>
        </a:p>
      </dgm:t>
    </dgm:pt>
    <dgm:pt modelId="{DD1D40BB-F36C-4E51-A72B-B4E0B5D4A66B}" type="sibTrans" cxnId="{82D8EDCE-8667-4866-9265-789D3265A2BD}">
      <dgm:prSet/>
      <dgm:spPr/>
      <dgm:t>
        <a:bodyPr/>
        <a:lstStyle/>
        <a:p>
          <a:endParaRPr lang="en-US"/>
        </a:p>
      </dgm:t>
    </dgm:pt>
    <dgm:pt modelId="{6467944A-12BC-4E44-887A-93707416FD1B}">
      <dgm:prSet phldrT="[Text]"/>
      <dgm:spPr/>
      <dgm:t>
        <a:bodyPr/>
        <a:lstStyle/>
        <a:p>
          <a:r>
            <a:rPr lang="en-US" dirty="0"/>
            <a:t>Fingerprints, </a:t>
          </a:r>
          <a:r>
            <a:rPr lang="en-US" dirty="0" err="1"/>
            <a:t>Palmprints</a:t>
          </a:r>
          <a:endParaRPr lang="en-US" dirty="0"/>
        </a:p>
      </dgm:t>
    </dgm:pt>
    <dgm:pt modelId="{7BCC8AE6-F4C3-497C-8C9D-93ABB516E9C7}" type="parTrans" cxnId="{2D336421-3902-4F92-A6AB-454A9CE3F574}">
      <dgm:prSet/>
      <dgm:spPr/>
      <dgm:t>
        <a:bodyPr/>
        <a:lstStyle/>
        <a:p>
          <a:endParaRPr lang="en-US"/>
        </a:p>
      </dgm:t>
    </dgm:pt>
    <dgm:pt modelId="{5AF89227-DADE-48F4-817C-0182662EBA2E}" type="sibTrans" cxnId="{2D336421-3902-4F92-A6AB-454A9CE3F574}">
      <dgm:prSet/>
      <dgm:spPr/>
      <dgm:t>
        <a:bodyPr/>
        <a:lstStyle/>
        <a:p>
          <a:endParaRPr lang="en-US"/>
        </a:p>
      </dgm:t>
    </dgm:pt>
    <dgm:pt modelId="{C351F366-0C80-4049-9B78-5EB068959A86}">
      <dgm:prSet/>
      <dgm:spPr>
        <a:solidFill>
          <a:srgbClr val="92D050"/>
        </a:solidFill>
      </dgm:spPr>
      <dgm:t>
        <a:bodyPr/>
        <a:lstStyle/>
        <a:p>
          <a:r>
            <a:rPr lang="en-US" dirty="0"/>
            <a:t>Token Based-What you HAVE</a:t>
          </a:r>
        </a:p>
      </dgm:t>
    </dgm:pt>
    <dgm:pt modelId="{943F986D-7791-41AE-B9A9-35807AE267C1}" type="parTrans" cxnId="{24244E74-C767-4265-A165-150FEE01FF92}">
      <dgm:prSet/>
      <dgm:spPr/>
      <dgm:t>
        <a:bodyPr/>
        <a:lstStyle/>
        <a:p>
          <a:endParaRPr lang="en-US"/>
        </a:p>
      </dgm:t>
    </dgm:pt>
    <dgm:pt modelId="{067272A5-09E7-4E37-A0EA-43741A5555B4}" type="sibTrans" cxnId="{24244E74-C767-4265-A165-150FEE01FF92}">
      <dgm:prSet/>
      <dgm:spPr/>
      <dgm:t>
        <a:bodyPr/>
        <a:lstStyle/>
        <a:p>
          <a:endParaRPr lang="en-US"/>
        </a:p>
      </dgm:t>
    </dgm:pt>
    <dgm:pt modelId="{DE4CD44A-C72B-4A13-9F68-C70B0A4DD659}">
      <dgm:prSet phldrT="[Text]"/>
      <dgm:spPr>
        <a:solidFill>
          <a:srgbClr val="C00000"/>
        </a:solidFill>
      </dgm:spPr>
      <dgm:t>
        <a:bodyPr/>
        <a:lstStyle/>
        <a:p>
          <a:r>
            <a:rPr lang="en-US" dirty="0"/>
            <a:t>Textual Password </a:t>
          </a:r>
        </a:p>
      </dgm:t>
    </dgm:pt>
    <dgm:pt modelId="{734851EB-96BE-4DB6-9872-9A653DD899F1}" type="parTrans" cxnId="{F47504D6-C40B-4512-AFC5-5F9BD372D6BC}">
      <dgm:prSet/>
      <dgm:spPr/>
      <dgm:t>
        <a:bodyPr/>
        <a:lstStyle/>
        <a:p>
          <a:endParaRPr lang="en-US"/>
        </a:p>
      </dgm:t>
    </dgm:pt>
    <dgm:pt modelId="{87BDC79C-93DC-4C41-A6AF-347CEF55F522}" type="sibTrans" cxnId="{F47504D6-C40B-4512-AFC5-5F9BD372D6BC}">
      <dgm:prSet/>
      <dgm:spPr/>
      <dgm:t>
        <a:bodyPr/>
        <a:lstStyle/>
        <a:p>
          <a:endParaRPr lang="en-US"/>
        </a:p>
      </dgm:t>
    </dgm:pt>
    <dgm:pt modelId="{E2DE4307-638C-4B45-8758-09F21084627B}">
      <dgm:prSet phldrT="[Text]"/>
      <dgm:spPr>
        <a:solidFill>
          <a:srgbClr val="C00000"/>
        </a:solidFill>
      </dgm:spPr>
      <dgm:t>
        <a:bodyPr/>
        <a:lstStyle/>
        <a:p>
          <a:r>
            <a:rPr lang="en-US" dirty="0"/>
            <a:t>Graphical Password</a:t>
          </a:r>
        </a:p>
      </dgm:t>
    </dgm:pt>
    <dgm:pt modelId="{A06B7FF4-1FD2-4953-A03E-931CE1E72ADA}" type="parTrans" cxnId="{59C4F0C3-9E7B-456F-B94A-15AC912D0649}">
      <dgm:prSet/>
      <dgm:spPr/>
      <dgm:t>
        <a:bodyPr/>
        <a:lstStyle/>
        <a:p>
          <a:endParaRPr lang="en-US"/>
        </a:p>
      </dgm:t>
    </dgm:pt>
    <dgm:pt modelId="{931E8213-E073-4ED3-8030-527E55383ADB}" type="sibTrans" cxnId="{59C4F0C3-9E7B-456F-B94A-15AC912D0649}">
      <dgm:prSet/>
      <dgm:spPr/>
      <dgm:t>
        <a:bodyPr/>
        <a:lstStyle/>
        <a:p>
          <a:endParaRPr lang="en-US"/>
        </a:p>
      </dgm:t>
    </dgm:pt>
    <dgm:pt modelId="{F5A25CAE-DED6-483D-8FDF-CC8E69B74857}">
      <dgm:prSet phldrT="[Text]"/>
      <dgm:spPr>
        <a:solidFill>
          <a:srgbClr val="92D050"/>
        </a:solidFill>
      </dgm:spPr>
      <dgm:t>
        <a:bodyPr/>
        <a:lstStyle/>
        <a:p>
          <a:r>
            <a:rPr lang="en-US" dirty="0"/>
            <a:t>ID Cards</a:t>
          </a:r>
        </a:p>
      </dgm:t>
    </dgm:pt>
    <dgm:pt modelId="{3EA4323C-23BD-48FF-B08E-53D91B44C978}" type="parTrans" cxnId="{67668FC6-9FCC-4D5E-A903-D30E953FF1C3}">
      <dgm:prSet/>
      <dgm:spPr/>
      <dgm:t>
        <a:bodyPr/>
        <a:lstStyle/>
        <a:p>
          <a:endParaRPr lang="en-US"/>
        </a:p>
      </dgm:t>
    </dgm:pt>
    <dgm:pt modelId="{A07237CF-FB25-4957-9836-8032C0832059}" type="sibTrans" cxnId="{67668FC6-9FCC-4D5E-A903-D30E953FF1C3}">
      <dgm:prSet/>
      <dgm:spPr/>
      <dgm:t>
        <a:bodyPr/>
        <a:lstStyle/>
        <a:p>
          <a:endParaRPr lang="en-US"/>
        </a:p>
      </dgm:t>
    </dgm:pt>
    <dgm:pt modelId="{C8ECD3F5-C615-4DB4-A49A-F8C1245F2EB6}">
      <dgm:prSet phldrT="[Text]"/>
      <dgm:spPr/>
      <dgm:t>
        <a:bodyPr/>
        <a:lstStyle/>
        <a:p>
          <a:r>
            <a:rPr lang="en-US" dirty="0"/>
            <a:t>Hand geometry</a:t>
          </a:r>
        </a:p>
      </dgm:t>
    </dgm:pt>
    <dgm:pt modelId="{439176ED-CA31-4808-88D8-979DBFFF2A79}" type="parTrans" cxnId="{94243425-2D1E-4889-A4F3-B913689479A3}">
      <dgm:prSet/>
      <dgm:spPr/>
      <dgm:t>
        <a:bodyPr/>
        <a:lstStyle/>
        <a:p>
          <a:endParaRPr lang="en-US"/>
        </a:p>
      </dgm:t>
    </dgm:pt>
    <dgm:pt modelId="{6AC64252-ABD9-4C45-A7D3-1DDABCC0F8EA}" type="sibTrans" cxnId="{94243425-2D1E-4889-A4F3-B913689479A3}">
      <dgm:prSet/>
      <dgm:spPr/>
      <dgm:t>
        <a:bodyPr/>
        <a:lstStyle/>
        <a:p>
          <a:endParaRPr lang="en-US"/>
        </a:p>
      </dgm:t>
    </dgm:pt>
    <dgm:pt modelId="{18910E41-16AA-4FF1-A7BF-447814BC43CE}">
      <dgm:prSet phldrT="[Text]"/>
      <dgm:spPr/>
      <dgm:t>
        <a:bodyPr/>
        <a:lstStyle/>
        <a:p>
          <a:r>
            <a:rPr lang="en-US" dirty="0"/>
            <a:t>Face, Iris, Voice, Retina recognition</a:t>
          </a:r>
        </a:p>
      </dgm:t>
    </dgm:pt>
    <dgm:pt modelId="{4C948060-DCFC-457D-BF42-770AF9E8233C}" type="parTrans" cxnId="{789876A5-7EF4-452A-B014-624C79169E59}">
      <dgm:prSet/>
      <dgm:spPr/>
      <dgm:t>
        <a:bodyPr/>
        <a:lstStyle/>
        <a:p>
          <a:endParaRPr lang="en-US"/>
        </a:p>
      </dgm:t>
    </dgm:pt>
    <dgm:pt modelId="{8C4B1496-DF4E-4A2C-BA73-CDC7138A2646}" type="sibTrans" cxnId="{789876A5-7EF4-452A-B014-624C79169E59}">
      <dgm:prSet/>
      <dgm:spPr/>
      <dgm:t>
        <a:bodyPr/>
        <a:lstStyle/>
        <a:p>
          <a:endParaRPr lang="en-US"/>
        </a:p>
      </dgm:t>
    </dgm:pt>
    <dgm:pt modelId="{0C271472-731A-4CD0-AC46-72910EC258E4}" type="pres">
      <dgm:prSet presAssocID="{0C5AC752-8B82-4D09-9C15-30289909B8FA}" presName="diagram" presStyleCnt="0">
        <dgm:presLayoutVars>
          <dgm:chPref val="1"/>
          <dgm:dir/>
          <dgm:animOne val="branch"/>
          <dgm:animLvl val="lvl"/>
          <dgm:resizeHandles val="exact"/>
        </dgm:presLayoutVars>
      </dgm:prSet>
      <dgm:spPr/>
    </dgm:pt>
    <dgm:pt modelId="{C681C9FA-6978-43AB-9E30-2C9D87B71F21}" type="pres">
      <dgm:prSet presAssocID="{B5846B0F-9D8F-4073-BCBA-671C4E2A039D}" presName="root1" presStyleCnt="0"/>
      <dgm:spPr/>
    </dgm:pt>
    <dgm:pt modelId="{09FC7634-69B1-440A-ABF5-DC1C4E3989F8}" type="pres">
      <dgm:prSet presAssocID="{B5846B0F-9D8F-4073-BCBA-671C4E2A039D}" presName="LevelOneTextNode" presStyleLbl="node0" presStyleIdx="0" presStyleCnt="1" custScaleX="137075" custScaleY="194338" custLinFactX="-100000" custLinFactNeighborX="-130997" custLinFactNeighborY="17790">
        <dgm:presLayoutVars>
          <dgm:chPref val="3"/>
        </dgm:presLayoutVars>
      </dgm:prSet>
      <dgm:spPr/>
    </dgm:pt>
    <dgm:pt modelId="{BAE8018D-3870-41D1-8581-F4EE41197076}" type="pres">
      <dgm:prSet presAssocID="{B5846B0F-9D8F-4073-BCBA-671C4E2A039D}" presName="level2hierChild" presStyleCnt="0"/>
      <dgm:spPr/>
    </dgm:pt>
    <dgm:pt modelId="{B1C89103-DE64-4B95-BAA2-9EBED9270B36}" type="pres">
      <dgm:prSet presAssocID="{2A56A77F-F0A9-448E-B10C-FE59BC9FA702}" presName="conn2-1" presStyleLbl="parChTrans1D2" presStyleIdx="0" presStyleCnt="3"/>
      <dgm:spPr/>
    </dgm:pt>
    <dgm:pt modelId="{659D33B2-F4F1-4931-B551-DE6994B8EC23}" type="pres">
      <dgm:prSet presAssocID="{2A56A77F-F0A9-448E-B10C-FE59BC9FA702}" presName="connTx" presStyleLbl="parChTrans1D2" presStyleIdx="0" presStyleCnt="3"/>
      <dgm:spPr/>
    </dgm:pt>
    <dgm:pt modelId="{5810D4DF-B538-4351-B19B-E53B3D1D4E7B}" type="pres">
      <dgm:prSet presAssocID="{415AAE6F-C4C1-4C20-9400-8E071CB40514}" presName="root2" presStyleCnt="0"/>
      <dgm:spPr/>
    </dgm:pt>
    <dgm:pt modelId="{CF34DB13-AAEC-4C6F-9D2D-D57B3B88CF10}" type="pres">
      <dgm:prSet presAssocID="{415AAE6F-C4C1-4C20-9400-8E071CB40514}" presName="LevelTwoTextNode" presStyleLbl="node2" presStyleIdx="0" presStyleCnt="3" custScaleX="131202" custScaleY="148412" custLinFactNeighborX="-90332" custLinFactNeighborY="-3772">
        <dgm:presLayoutVars>
          <dgm:chPref val="3"/>
        </dgm:presLayoutVars>
      </dgm:prSet>
      <dgm:spPr/>
    </dgm:pt>
    <dgm:pt modelId="{0E1FF7E8-1790-4764-BCD7-95372B1794DF}" type="pres">
      <dgm:prSet presAssocID="{415AAE6F-C4C1-4C20-9400-8E071CB40514}" presName="level3hierChild" presStyleCnt="0"/>
      <dgm:spPr/>
    </dgm:pt>
    <dgm:pt modelId="{F0C0BBE8-83E9-4F4A-A7BF-C29A8E8F3E71}" type="pres">
      <dgm:prSet presAssocID="{734851EB-96BE-4DB6-9872-9A653DD899F1}" presName="conn2-1" presStyleLbl="parChTrans1D3" presStyleIdx="0" presStyleCnt="8"/>
      <dgm:spPr/>
    </dgm:pt>
    <dgm:pt modelId="{F205E706-E64F-4843-9C3E-E4F8F78A0172}" type="pres">
      <dgm:prSet presAssocID="{734851EB-96BE-4DB6-9872-9A653DD899F1}" presName="connTx" presStyleLbl="parChTrans1D3" presStyleIdx="0" presStyleCnt="8"/>
      <dgm:spPr/>
    </dgm:pt>
    <dgm:pt modelId="{1BAA120D-02BD-4010-BFC2-CF0E4EC1E629}" type="pres">
      <dgm:prSet presAssocID="{DE4CD44A-C72B-4A13-9F68-C70B0A4DD659}" presName="root2" presStyleCnt="0"/>
      <dgm:spPr/>
    </dgm:pt>
    <dgm:pt modelId="{A50DD30C-2030-4413-A113-EB623D7B9B3B}" type="pres">
      <dgm:prSet presAssocID="{DE4CD44A-C72B-4A13-9F68-C70B0A4DD659}" presName="LevelTwoTextNode" presStyleLbl="node3" presStyleIdx="0" presStyleCnt="8" custScaleX="152812">
        <dgm:presLayoutVars>
          <dgm:chPref val="3"/>
        </dgm:presLayoutVars>
      </dgm:prSet>
      <dgm:spPr/>
    </dgm:pt>
    <dgm:pt modelId="{A97D36A3-A806-4EB8-BD39-9F384E31B5F2}" type="pres">
      <dgm:prSet presAssocID="{DE4CD44A-C72B-4A13-9F68-C70B0A4DD659}" presName="level3hierChild" presStyleCnt="0"/>
      <dgm:spPr/>
    </dgm:pt>
    <dgm:pt modelId="{965D71EA-AF0D-4203-A6A2-89017392D555}" type="pres">
      <dgm:prSet presAssocID="{A06B7FF4-1FD2-4953-A03E-931CE1E72ADA}" presName="conn2-1" presStyleLbl="parChTrans1D3" presStyleIdx="1" presStyleCnt="8"/>
      <dgm:spPr/>
    </dgm:pt>
    <dgm:pt modelId="{BF22784F-4E39-4520-BE90-2340BA9F83F1}" type="pres">
      <dgm:prSet presAssocID="{A06B7FF4-1FD2-4953-A03E-931CE1E72ADA}" presName="connTx" presStyleLbl="parChTrans1D3" presStyleIdx="1" presStyleCnt="8"/>
      <dgm:spPr/>
    </dgm:pt>
    <dgm:pt modelId="{C8D9A972-C8EB-4E48-9538-BCD824EB37EF}" type="pres">
      <dgm:prSet presAssocID="{E2DE4307-638C-4B45-8758-09F21084627B}" presName="root2" presStyleCnt="0"/>
      <dgm:spPr/>
    </dgm:pt>
    <dgm:pt modelId="{BC993CBD-60D8-41B8-879C-DD647DDF1B36}" type="pres">
      <dgm:prSet presAssocID="{E2DE4307-638C-4B45-8758-09F21084627B}" presName="LevelTwoTextNode" presStyleLbl="node3" presStyleIdx="1" presStyleCnt="8" custScaleX="149892" custLinFactNeighborX="5875" custLinFactNeighborY="-8795">
        <dgm:presLayoutVars>
          <dgm:chPref val="3"/>
        </dgm:presLayoutVars>
      </dgm:prSet>
      <dgm:spPr/>
    </dgm:pt>
    <dgm:pt modelId="{9E6FC809-C015-4FC4-B7C5-EB238BC0B14F}" type="pres">
      <dgm:prSet presAssocID="{E2DE4307-638C-4B45-8758-09F21084627B}" presName="level3hierChild" presStyleCnt="0"/>
      <dgm:spPr/>
    </dgm:pt>
    <dgm:pt modelId="{0C172B1D-7DE9-45F2-A365-9894D18C509B}" type="pres">
      <dgm:prSet presAssocID="{943F986D-7791-41AE-B9A9-35807AE267C1}" presName="conn2-1" presStyleLbl="parChTrans1D2" presStyleIdx="1" presStyleCnt="3"/>
      <dgm:spPr/>
    </dgm:pt>
    <dgm:pt modelId="{20526D7A-02D5-4879-8200-36462FFE9B74}" type="pres">
      <dgm:prSet presAssocID="{943F986D-7791-41AE-B9A9-35807AE267C1}" presName="connTx" presStyleLbl="parChTrans1D2" presStyleIdx="1" presStyleCnt="3"/>
      <dgm:spPr/>
    </dgm:pt>
    <dgm:pt modelId="{03F91A5E-E0D9-49EA-9361-D9D6DFE58ED4}" type="pres">
      <dgm:prSet presAssocID="{C351F366-0C80-4049-9B78-5EB068959A86}" presName="root2" presStyleCnt="0"/>
      <dgm:spPr/>
    </dgm:pt>
    <dgm:pt modelId="{BD796844-8683-4486-AF55-F3A636E791C4}" type="pres">
      <dgm:prSet presAssocID="{C351F366-0C80-4049-9B78-5EB068959A86}" presName="LevelTwoTextNode" presStyleLbl="node2" presStyleIdx="1" presStyleCnt="3" custScaleX="125078" custScaleY="158235" custLinFactNeighborX="-72405" custLinFactNeighborY="10711">
        <dgm:presLayoutVars>
          <dgm:chPref val="3"/>
        </dgm:presLayoutVars>
      </dgm:prSet>
      <dgm:spPr/>
    </dgm:pt>
    <dgm:pt modelId="{28AE2D7C-EFF0-477A-BE4D-AA1B90D1AEBC}" type="pres">
      <dgm:prSet presAssocID="{C351F366-0C80-4049-9B78-5EB068959A86}" presName="level3hierChild" presStyleCnt="0"/>
      <dgm:spPr/>
    </dgm:pt>
    <dgm:pt modelId="{D8588A5B-DA9B-49CD-8B57-085D52007F0A}" type="pres">
      <dgm:prSet presAssocID="{EB62F5B2-4AC5-4965-A2F3-299C6295F92F}" presName="conn2-1" presStyleLbl="parChTrans1D3" presStyleIdx="2" presStyleCnt="8"/>
      <dgm:spPr/>
    </dgm:pt>
    <dgm:pt modelId="{7A2A7ECF-287D-42D1-AC1F-439F848A51F8}" type="pres">
      <dgm:prSet presAssocID="{EB62F5B2-4AC5-4965-A2F3-299C6295F92F}" presName="connTx" presStyleLbl="parChTrans1D3" presStyleIdx="2" presStyleCnt="8"/>
      <dgm:spPr/>
    </dgm:pt>
    <dgm:pt modelId="{AF2D68CA-D01A-415D-BEEE-91A73F95BF51}" type="pres">
      <dgm:prSet presAssocID="{C44E78BF-8B6D-4E11-8FD8-988DA9275666}" presName="root2" presStyleCnt="0"/>
      <dgm:spPr/>
    </dgm:pt>
    <dgm:pt modelId="{DDA86661-66C6-4EA2-98D4-C7BFCC70C39E}" type="pres">
      <dgm:prSet presAssocID="{C44E78BF-8B6D-4E11-8FD8-988DA9275666}" presName="LevelTwoTextNode" presStyleLbl="node3" presStyleIdx="2" presStyleCnt="8" custLinFactNeighborX="-54978" custLinFactNeighborY="-3798">
        <dgm:presLayoutVars>
          <dgm:chPref val="3"/>
        </dgm:presLayoutVars>
      </dgm:prSet>
      <dgm:spPr/>
    </dgm:pt>
    <dgm:pt modelId="{4D9432B8-C847-4C1D-8C46-AF319265756E}" type="pres">
      <dgm:prSet presAssocID="{C44E78BF-8B6D-4E11-8FD8-988DA9275666}" presName="level3hierChild" presStyleCnt="0"/>
      <dgm:spPr/>
    </dgm:pt>
    <dgm:pt modelId="{589567B0-9103-4487-8BCF-A9D94464785A}" type="pres">
      <dgm:prSet presAssocID="{6DA7421F-3619-43A6-8FB7-8BB9AD431554}" presName="conn2-1" presStyleLbl="parChTrans1D3" presStyleIdx="3" presStyleCnt="8"/>
      <dgm:spPr/>
    </dgm:pt>
    <dgm:pt modelId="{418246D1-249D-4DCB-90CC-D4C9B024BEBB}" type="pres">
      <dgm:prSet presAssocID="{6DA7421F-3619-43A6-8FB7-8BB9AD431554}" presName="connTx" presStyleLbl="parChTrans1D3" presStyleIdx="3" presStyleCnt="8"/>
      <dgm:spPr/>
    </dgm:pt>
    <dgm:pt modelId="{BEED1E7A-4A3A-405F-9329-265DC635F91C}" type="pres">
      <dgm:prSet presAssocID="{2CBB5A5E-BE27-49E8-8882-2380EAE063FC}" presName="root2" presStyleCnt="0"/>
      <dgm:spPr/>
    </dgm:pt>
    <dgm:pt modelId="{0EF47698-F45E-4C60-8024-247D9D71B51F}" type="pres">
      <dgm:prSet presAssocID="{2CBB5A5E-BE27-49E8-8882-2380EAE063FC}" presName="LevelTwoTextNode" presStyleLbl="node3" presStyleIdx="3" presStyleCnt="8" custLinFactNeighborX="-54978" custLinFactNeighborY="-11037">
        <dgm:presLayoutVars>
          <dgm:chPref val="3"/>
        </dgm:presLayoutVars>
      </dgm:prSet>
      <dgm:spPr/>
    </dgm:pt>
    <dgm:pt modelId="{5734E910-97E4-418F-BB32-D4F98EA18846}" type="pres">
      <dgm:prSet presAssocID="{2CBB5A5E-BE27-49E8-8882-2380EAE063FC}" presName="level3hierChild" presStyleCnt="0"/>
      <dgm:spPr/>
    </dgm:pt>
    <dgm:pt modelId="{3C7E0869-F582-46CF-997F-F1681055CC12}" type="pres">
      <dgm:prSet presAssocID="{3EA4323C-23BD-48FF-B08E-53D91B44C978}" presName="conn2-1" presStyleLbl="parChTrans1D3" presStyleIdx="4" presStyleCnt="8"/>
      <dgm:spPr/>
    </dgm:pt>
    <dgm:pt modelId="{B78F13AE-8194-436A-B358-BAD8F7F8CE1A}" type="pres">
      <dgm:prSet presAssocID="{3EA4323C-23BD-48FF-B08E-53D91B44C978}" presName="connTx" presStyleLbl="parChTrans1D3" presStyleIdx="4" presStyleCnt="8"/>
      <dgm:spPr/>
    </dgm:pt>
    <dgm:pt modelId="{1CA4CB40-F1E6-47F6-8059-42970391B8FA}" type="pres">
      <dgm:prSet presAssocID="{F5A25CAE-DED6-483D-8FDF-CC8E69B74857}" presName="root2" presStyleCnt="0"/>
      <dgm:spPr/>
    </dgm:pt>
    <dgm:pt modelId="{5C37FD19-CB0E-49C0-9D7B-5F3D024B542D}" type="pres">
      <dgm:prSet presAssocID="{F5A25CAE-DED6-483D-8FDF-CC8E69B74857}" presName="LevelTwoTextNode" presStyleLbl="node3" presStyleIdx="4" presStyleCnt="8" custLinFactNeighborX="-54978" custLinFactNeighborY="-18276">
        <dgm:presLayoutVars>
          <dgm:chPref val="3"/>
        </dgm:presLayoutVars>
      </dgm:prSet>
      <dgm:spPr/>
    </dgm:pt>
    <dgm:pt modelId="{DCD99819-048E-4E77-A08D-0F0D5C5D1676}" type="pres">
      <dgm:prSet presAssocID="{F5A25CAE-DED6-483D-8FDF-CC8E69B74857}" presName="level3hierChild" presStyleCnt="0"/>
      <dgm:spPr/>
    </dgm:pt>
    <dgm:pt modelId="{83BE9698-7FA2-493B-A175-66A3A53FB5C6}" type="pres">
      <dgm:prSet presAssocID="{1CE3D0B3-9784-410A-9029-D366D192B84D}" presName="conn2-1" presStyleLbl="parChTrans1D2" presStyleIdx="2" presStyleCnt="3"/>
      <dgm:spPr/>
    </dgm:pt>
    <dgm:pt modelId="{65CCB4C5-735A-498A-AED4-FB27E3B0BE85}" type="pres">
      <dgm:prSet presAssocID="{1CE3D0B3-9784-410A-9029-D366D192B84D}" presName="connTx" presStyleLbl="parChTrans1D2" presStyleIdx="2" presStyleCnt="3"/>
      <dgm:spPr/>
    </dgm:pt>
    <dgm:pt modelId="{AFAC74F3-7F03-45F3-9966-348895B6A87C}" type="pres">
      <dgm:prSet presAssocID="{D434FA8D-2CEC-4B88-BB31-9AC99AAD8CD9}" presName="root2" presStyleCnt="0"/>
      <dgm:spPr/>
    </dgm:pt>
    <dgm:pt modelId="{B9C40E68-198C-4CFA-82B2-9F86DEA30874}" type="pres">
      <dgm:prSet presAssocID="{D434FA8D-2CEC-4B88-BB31-9AC99AAD8CD9}" presName="LevelTwoTextNode" presStyleLbl="node2" presStyleIdx="2" presStyleCnt="3" custScaleX="149834" custScaleY="164266" custLinFactNeighborX="-758" custLinFactNeighborY="18307">
        <dgm:presLayoutVars>
          <dgm:chPref val="3"/>
        </dgm:presLayoutVars>
      </dgm:prSet>
      <dgm:spPr/>
    </dgm:pt>
    <dgm:pt modelId="{96A333EF-13A6-4D0D-B19D-8838117D4B34}" type="pres">
      <dgm:prSet presAssocID="{D434FA8D-2CEC-4B88-BB31-9AC99AAD8CD9}" presName="level3hierChild" presStyleCnt="0"/>
      <dgm:spPr/>
    </dgm:pt>
    <dgm:pt modelId="{6EEC3DC2-D3D8-4C7F-B0FA-2A9C6FA48299}" type="pres">
      <dgm:prSet presAssocID="{7BCC8AE6-F4C3-497C-8C9D-93ABB516E9C7}" presName="conn2-1" presStyleLbl="parChTrans1D3" presStyleIdx="5" presStyleCnt="8"/>
      <dgm:spPr/>
    </dgm:pt>
    <dgm:pt modelId="{7A627B70-8F55-4672-9C5E-FEBF79CB4910}" type="pres">
      <dgm:prSet presAssocID="{7BCC8AE6-F4C3-497C-8C9D-93ABB516E9C7}" presName="connTx" presStyleLbl="parChTrans1D3" presStyleIdx="5" presStyleCnt="8"/>
      <dgm:spPr/>
    </dgm:pt>
    <dgm:pt modelId="{9BB02F7C-DA73-4F78-B6B9-9D752DBDADD4}" type="pres">
      <dgm:prSet presAssocID="{6467944A-12BC-4E44-887A-93707416FD1B}" presName="root2" presStyleCnt="0"/>
      <dgm:spPr/>
    </dgm:pt>
    <dgm:pt modelId="{B7A741D5-8208-4D97-BFE2-6FD1DDE5581E}" type="pres">
      <dgm:prSet presAssocID="{6467944A-12BC-4E44-887A-93707416FD1B}" presName="LevelTwoTextNode" presStyleLbl="node3" presStyleIdx="5" presStyleCnt="8" custScaleX="168360" custLinFactNeighborX="45361" custLinFactNeighborY="-36291">
        <dgm:presLayoutVars>
          <dgm:chPref val="3"/>
        </dgm:presLayoutVars>
      </dgm:prSet>
      <dgm:spPr/>
    </dgm:pt>
    <dgm:pt modelId="{332A83C4-F5FE-4F77-9F5E-4C5A19155D63}" type="pres">
      <dgm:prSet presAssocID="{6467944A-12BC-4E44-887A-93707416FD1B}" presName="level3hierChild" presStyleCnt="0"/>
      <dgm:spPr/>
    </dgm:pt>
    <dgm:pt modelId="{D7E22595-8792-4EA6-B6B5-C663E1F84C47}" type="pres">
      <dgm:prSet presAssocID="{439176ED-CA31-4808-88D8-979DBFFF2A79}" presName="conn2-1" presStyleLbl="parChTrans1D3" presStyleIdx="6" presStyleCnt="8"/>
      <dgm:spPr/>
    </dgm:pt>
    <dgm:pt modelId="{D45C981A-8668-4E4C-8208-44EDEB5FAAA1}" type="pres">
      <dgm:prSet presAssocID="{439176ED-CA31-4808-88D8-979DBFFF2A79}" presName="connTx" presStyleLbl="parChTrans1D3" presStyleIdx="6" presStyleCnt="8"/>
      <dgm:spPr/>
    </dgm:pt>
    <dgm:pt modelId="{45825DB7-22B0-480A-A6B7-B2845057FBF6}" type="pres">
      <dgm:prSet presAssocID="{C8ECD3F5-C615-4DB4-A49A-F8C1245F2EB6}" presName="root2" presStyleCnt="0"/>
      <dgm:spPr/>
    </dgm:pt>
    <dgm:pt modelId="{20C7E2DE-C274-4E74-9A8E-2D7265FB8A23}" type="pres">
      <dgm:prSet presAssocID="{C8ECD3F5-C615-4DB4-A49A-F8C1245F2EB6}" presName="LevelTwoTextNode" presStyleLbl="node3" presStyleIdx="6" presStyleCnt="8" custScaleX="180988" custLinFactNeighborX="39973" custLinFactNeighborY="-43530">
        <dgm:presLayoutVars>
          <dgm:chPref val="3"/>
        </dgm:presLayoutVars>
      </dgm:prSet>
      <dgm:spPr/>
    </dgm:pt>
    <dgm:pt modelId="{66DC368E-89F2-4762-860B-530581D95BA2}" type="pres">
      <dgm:prSet presAssocID="{C8ECD3F5-C615-4DB4-A49A-F8C1245F2EB6}" presName="level3hierChild" presStyleCnt="0"/>
      <dgm:spPr/>
    </dgm:pt>
    <dgm:pt modelId="{497010E2-0D33-4733-8408-75CAE8AAF439}" type="pres">
      <dgm:prSet presAssocID="{4C948060-DCFC-457D-BF42-770AF9E8233C}" presName="conn2-1" presStyleLbl="parChTrans1D3" presStyleIdx="7" presStyleCnt="8"/>
      <dgm:spPr/>
    </dgm:pt>
    <dgm:pt modelId="{CB077467-8816-4808-B140-A8E4510303F2}" type="pres">
      <dgm:prSet presAssocID="{4C948060-DCFC-457D-BF42-770AF9E8233C}" presName="connTx" presStyleLbl="parChTrans1D3" presStyleIdx="7" presStyleCnt="8"/>
      <dgm:spPr/>
    </dgm:pt>
    <dgm:pt modelId="{95338192-AC9A-4EF9-AE77-750782BA9FE3}" type="pres">
      <dgm:prSet presAssocID="{18910E41-16AA-4FF1-A7BF-447814BC43CE}" presName="root2" presStyleCnt="0"/>
      <dgm:spPr/>
    </dgm:pt>
    <dgm:pt modelId="{9868B6C7-E4C5-4688-9C0C-A8D058E9EF36}" type="pres">
      <dgm:prSet presAssocID="{18910E41-16AA-4FF1-A7BF-447814BC43CE}" presName="LevelTwoTextNode" presStyleLbl="node3" presStyleIdx="7" presStyleCnt="8" custScaleX="182840" custLinFactNeighborX="39973" custLinFactNeighborY="-43367">
        <dgm:presLayoutVars>
          <dgm:chPref val="3"/>
        </dgm:presLayoutVars>
      </dgm:prSet>
      <dgm:spPr/>
    </dgm:pt>
    <dgm:pt modelId="{EEF7C261-168F-4E3E-855F-35C57EC4208F}" type="pres">
      <dgm:prSet presAssocID="{18910E41-16AA-4FF1-A7BF-447814BC43CE}" presName="level3hierChild" presStyleCnt="0"/>
      <dgm:spPr/>
    </dgm:pt>
  </dgm:ptLst>
  <dgm:cxnLst>
    <dgm:cxn modelId="{0B8DA605-8261-4B2D-8F0B-154D67E59436}" type="presOf" srcId="{3EA4323C-23BD-48FF-B08E-53D91B44C978}" destId="{3C7E0869-F582-46CF-997F-F1681055CC12}" srcOrd="0" destOrd="0" presId="urn:microsoft.com/office/officeart/2005/8/layout/hierarchy2"/>
    <dgm:cxn modelId="{27702208-9C38-46C7-A08D-95702787789C}" type="presOf" srcId="{0C5AC752-8B82-4D09-9C15-30289909B8FA}" destId="{0C271472-731A-4CD0-AC46-72910EC258E4}" srcOrd="0" destOrd="0" presId="urn:microsoft.com/office/officeart/2005/8/layout/hierarchy2"/>
    <dgm:cxn modelId="{059BD108-E8D5-446F-B6B3-C013B6E7CE4C}" type="presOf" srcId="{DE4CD44A-C72B-4A13-9F68-C70B0A4DD659}" destId="{A50DD30C-2030-4413-A113-EB623D7B9B3B}" srcOrd="0" destOrd="0" presId="urn:microsoft.com/office/officeart/2005/8/layout/hierarchy2"/>
    <dgm:cxn modelId="{C7978313-161E-41C7-826F-88B3DCA74E67}" type="presOf" srcId="{1CE3D0B3-9784-410A-9029-D366D192B84D}" destId="{83BE9698-7FA2-493B-A175-66A3A53FB5C6}" srcOrd="0" destOrd="0" presId="urn:microsoft.com/office/officeart/2005/8/layout/hierarchy2"/>
    <dgm:cxn modelId="{EB766F1B-C065-433D-A9C8-9B4BF20A9172}" type="presOf" srcId="{943F986D-7791-41AE-B9A9-35807AE267C1}" destId="{0C172B1D-7DE9-45F2-A365-9894D18C509B}" srcOrd="0" destOrd="0" presId="urn:microsoft.com/office/officeart/2005/8/layout/hierarchy2"/>
    <dgm:cxn modelId="{897CAB1E-A279-44F9-A657-6BB483727690}" type="presOf" srcId="{C44E78BF-8B6D-4E11-8FD8-988DA9275666}" destId="{DDA86661-66C6-4EA2-98D4-C7BFCC70C39E}" srcOrd="0" destOrd="0" presId="urn:microsoft.com/office/officeart/2005/8/layout/hierarchy2"/>
    <dgm:cxn modelId="{2D336421-3902-4F92-A6AB-454A9CE3F574}" srcId="{D434FA8D-2CEC-4B88-BB31-9AC99AAD8CD9}" destId="{6467944A-12BC-4E44-887A-93707416FD1B}" srcOrd="0" destOrd="0" parTransId="{7BCC8AE6-F4C3-497C-8C9D-93ABB516E9C7}" sibTransId="{5AF89227-DADE-48F4-817C-0182662EBA2E}"/>
    <dgm:cxn modelId="{F7A9E021-4670-4A5D-9A3C-675A2AEDEEAA}" type="presOf" srcId="{A06B7FF4-1FD2-4953-A03E-931CE1E72ADA}" destId="{965D71EA-AF0D-4203-A6A2-89017392D555}" srcOrd="0" destOrd="0" presId="urn:microsoft.com/office/officeart/2005/8/layout/hierarchy2"/>
    <dgm:cxn modelId="{94243425-2D1E-4889-A4F3-B913689479A3}" srcId="{D434FA8D-2CEC-4B88-BB31-9AC99AAD8CD9}" destId="{C8ECD3F5-C615-4DB4-A49A-F8C1245F2EB6}" srcOrd="1" destOrd="0" parTransId="{439176ED-CA31-4808-88D8-979DBFFF2A79}" sibTransId="{6AC64252-ABD9-4C45-A7D3-1DDABCC0F8EA}"/>
    <dgm:cxn modelId="{4D61982B-68C8-4318-A1E4-CEE3DE589AED}" srcId="{B5846B0F-9D8F-4073-BCBA-671C4E2A039D}" destId="{415AAE6F-C4C1-4C20-9400-8E071CB40514}" srcOrd="0" destOrd="0" parTransId="{2A56A77F-F0A9-448E-B10C-FE59BC9FA702}" sibTransId="{9110173B-E52F-4B67-B207-1C710682C984}"/>
    <dgm:cxn modelId="{5DA0DC2C-89F8-41A3-9008-F754AABB67AA}" type="presOf" srcId="{EB62F5B2-4AC5-4965-A2F3-299C6295F92F}" destId="{D8588A5B-DA9B-49CD-8B57-085D52007F0A}" srcOrd="0" destOrd="0" presId="urn:microsoft.com/office/officeart/2005/8/layout/hierarchy2"/>
    <dgm:cxn modelId="{1A9E832D-7A74-4741-9A02-CB5FACD53F92}" type="presOf" srcId="{439176ED-CA31-4808-88D8-979DBFFF2A79}" destId="{D7E22595-8792-4EA6-B6B5-C663E1F84C47}" srcOrd="0" destOrd="0" presId="urn:microsoft.com/office/officeart/2005/8/layout/hierarchy2"/>
    <dgm:cxn modelId="{05530B2E-611C-45D9-8D06-177ECB253F47}" type="presOf" srcId="{C351F366-0C80-4049-9B78-5EB068959A86}" destId="{BD796844-8683-4486-AF55-F3A636E791C4}" srcOrd="0" destOrd="0" presId="urn:microsoft.com/office/officeart/2005/8/layout/hierarchy2"/>
    <dgm:cxn modelId="{23FB852F-2DA8-4938-ABBC-FCC3C052E53A}" type="presOf" srcId="{6DA7421F-3619-43A6-8FB7-8BB9AD431554}" destId="{418246D1-249D-4DCB-90CC-D4C9B024BEBB}" srcOrd="1" destOrd="0" presId="urn:microsoft.com/office/officeart/2005/8/layout/hierarchy2"/>
    <dgm:cxn modelId="{BF0BA134-059B-42CF-AE52-EB6F0A5A26AC}" type="presOf" srcId="{439176ED-CA31-4808-88D8-979DBFFF2A79}" destId="{D45C981A-8668-4E4C-8208-44EDEB5FAAA1}" srcOrd="1" destOrd="0" presId="urn:microsoft.com/office/officeart/2005/8/layout/hierarchy2"/>
    <dgm:cxn modelId="{056CFB3C-BACD-48DA-859F-0E65C5200CCE}" type="presOf" srcId="{2A56A77F-F0A9-448E-B10C-FE59BC9FA702}" destId="{B1C89103-DE64-4B95-BAA2-9EBED9270B36}" srcOrd="0" destOrd="0" presId="urn:microsoft.com/office/officeart/2005/8/layout/hierarchy2"/>
    <dgm:cxn modelId="{6F82D75D-535C-45EC-A215-720566EEFDCE}" type="presOf" srcId="{6467944A-12BC-4E44-887A-93707416FD1B}" destId="{B7A741D5-8208-4D97-BFE2-6FD1DDE5581E}" srcOrd="0" destOrd="0" presId="urn:microsoft.com/office/officeart/2005/8/layout/hierarchy2"/>
    <dgm:cxn modelId="{86466460-4A7C-46C0-8948-31917C6F80DE}" type="presOf" srcId="{2A56A77F-F0A9-448E-B10C-FE59BC9FA702}" destId="{659D33B2-F4F1-4931-B551-DE6994B8EC23}" srcOrd="1" destOrd="0" presId="urn:microsoft.com/office/officeart/2005/8/layout/hierarchy2"/>
    <dgm:cxn modelId="{0E298947-FCAC-43BC-B38A-B7E2F6C23DE2}" srcId="{C351F366-0C80-4049-9B78-5EB068959A86}" destId="{2CBB5A5E-BE27-49E8-8882-2380EAE063FC}" srcOrd="1" destOrd="0" parTransId="{6DA7421F-3619-43A6-8FB7-8BB9AD431554}" sibTransId="{D7CC22EF-1B03-4321-A131-0CD2E97C3F92}"/>
    <dgm:cxn modelId="{BFA62448-8BCC-45F6-93BC-B0F1640DFDAB}" type="presOf" srcId="{7BCC8AE6-F4C3-497C-8C9D-93ABB516E9C7}" destId="{7A627B70-8F55-4672-9C5E-FEBF79CB4910}" srcOrd="1" destOrd="0" presId="urn:microsoft.com/office/officeart/2005/8/layout/hierarchy2"/>
    <dgm:cxn modelId="{5B78C549-7B85-4B92-AEFB-A2B2DB1EAACD}" type="presOf" srcId="{7BCC8AE6-F4C3-497C-8C9D-93ABB516E9C7}" destId="{6EEC3DC2-D3D8-4C7F-B0FA-2A9C6FA48299}" srcOrd="0" destOrd="0" presId="urn:microsoft.com/office/officeart/2005/8/layout/hierarchy2"/>
    <dgm:cxn modelId="{24244E74-C767-4265-A165-150FEE01FF92}" srcId="{B5846B0F-9D8F-4073-BCBA-671C4E2A039D}" destId="{C351F366-0C80-4049-9B78-5EB068959A86}" srcOrd="1" destOrd="0" parTransId="{943F986D-7791-41AE-B9A9-35807AE267C1}" sibTransId="{067272A5-09E7-4E37-A0EA-43741A5555B4}"/>
    <dgm:cxn modelId="{E615A276-C179-4B3C-A800-5328409B18B6}" type="presOf" srcId="{B5846B0F-9D8F-4073-BCBA-671C4E2A039D}" destId="{09FC7634-69B1-440A-ABF5-DC1C4E3989F8}" srcOrd="0" destOrd="0" presId="urn:microsoft.com/office/officeart/2005/8/layout/hierarchy2"/>
    <dgm:cxn modelId="{BC2F568C-07FE-472A-932C-7B7500562DCB}" type="presOf" srcId="{E2DE4307-638C-4B45-8758-09F21084627B}" destId="{BC993CBD-60D8-41B8-879C-DD647DDF1B36}" srcOrd="0" destOrd="0" presId="urn:microsoft.com/office/officeart/2005/8/layout/hierarchy2"/>
    <dgm:cxn modelId="{26518C8D-3EFB-4EE1-BDB8-32C970C815DE}" type="presOf" srcId="{EB62F5B2-4AC5-4965-A2F3-299C6295F92F}" destId="{7A2A7ECF-287D-42D1-AC1F-439F848A51F8}" srcOrd="1" destOrd="0" presId="urn:microsoft.com/office/officeart/2005/8/layout/hierarchy2"/>
    <dgm:cxn modelId="{37D61F94-BDC1-4F11-9EA2-522CDA6EF390}" type="presOf" srcId="{4C948060-DCFC-457D-BF42-770AF9E8233C}" destId="{497010E2-0D33-4733-8408-75CAE8AAF439}" srcOrd="0" destOrd="0" presId="urn:microsoft.com/office/officeart/2005/8/layout/hierarchy2"/>
    <dgm:cxn modelId="{59D22197-A844-452C-8910-F629497A4429}" type="presOf" srcId="{6DA7421F-3619-43A6-8FB7-8BB9AD431554}" destId="{589567B0-9103-4487-8BCF-A9D94464785A}" srcOrd="0" destOrd="0" presId="urn:microsoft.com/office/officeart/2005/8/layout/hierarchy2"/>
    <dgm:cxn modelId="{789876A5-7EF4-452A-B014-624C79169E59}" srcId="{D434FA8D-2CEC-4B88-BB31-9AC99AAD8CD9}" destId="{18910E41-16AA-4FF1-A7BF-447814BC43CE}" srcOrd="2" destOrd="0" parTransId="{4C948060-DCFC-457D-BF42-770AF9E8233C}" sibTransId="{8C4B1496-DF4E-4A2C-BA73-CDC7138A2646}"/>
    <dgm:cxn modelId="{4E70DDA6-22BD-4033-A6AB-51DBE24A5A21}" type="presOf" srcId="{A06B7FF4-1FD2-4953-A03E-931CE1E72ADA}" destId="{BF22784F-4E39-4520-BE90-2340BA9F83F1}" srcOrd="1" destOrd="0" presId="urn:microsoft.com/office/officeart/2005/8/layout/hierarchy2"/>
    <dgm:cxn modelId="{90697FA8-F622-4030-B20C-FFC18FDB0BD6}" type="presOf" srcId="{734851EB-96BE-4DB6-9872-9A653DD899F1}" destId="{F0C0BBE8-83E9-4F4A-A7BF-C29A8E8F3E71}" srcOrd="0" destOrd="0" presId="urn:microsoft.com/office/officeart/2005/8/layout/hierarchy2"/>
    <dgm:cxn modelId="{55BD7DB1-6A97-4DD8-9C8B-D339B2DC5500}" type="presOf" srcId="{C8ECD3F5-C615-4DB4-A49A-F8C1245F2EB6}" destId="{20C7E2DE-C274-4E74-9A8E-2D7265FB8A23}" srcOrd="0" destOrd="0" presId="urn:microsoft.com/office/officeart/2005/8/layout/hierarchy2"/>
    <dgm:cxn modelId="{47AFF4B2-A3FD-4648-9A51-9D52E6157768}" type="presOf" srcId="{943F986D-7791-41AE-B9A9-35807AE267C1}" destId="{20526D7A-02D5-4879-8200-36462FFE9B74}" srcOrd="1" destOrd="0" presId="urn:microsoft.com/office/officeart/2005/8/layout/hierarchy2"/>
    <dgm:cxn modelId="{C85137B8-6B96-4101-8026-000A56B08A7F}" type="presOf" srcId="{734851EB-96BE-4DB6-9872-9A653DD899F1}" destId="{F205E706-E64F-4843-9C3E-E4F8F78A0172}" srcOrd="1" destOrd="0" presId="urn:microsoft.com/office/officeart/2005/8/layout/hierarchy2"/>
    <dgm:cxn modelId="{A9FECCBE-0B30-457C-AB90-E8D66574C844}" type="presOf" srcId="{18910E41-16AA-4FF1-A7BF-447814BC43CE}" destId="{9868B6C7-E4C5-4688-9C0C-A8D058E9EF36}" srcOrd="0" destOrd="0" presId="urn:microsoft.com/office/officeart/2005/8/layout/hierarchy2"/>
    <dgm:cxn modelId="{59C4F0C3-9E7B-456F-B94A-15AC912D0649}" srcId="{415AAE6F-C4C1-4C20-9400-8E071CB40514}" destId="{E2DE4307-638C-4B45-8758-09F21084627B}" srcOrd="1" destOrd="0" parTransId="{A06B7FF4-1FD2-4953-A03E-931CE1E72ADA}" sibTransId="{931E8213-E073-4ED3-8030-527E55383ADB}"/>
    <dgm:cxn modelId="{67668FC6-9FCC-4D5E-A903-D30E953FF1C3}" srcId="{C351F366-0C80-4049-9B78-5EB068959A86}" destId="{F5A25CAE-DED6-483D-8FDF-CC8E69B74857}" srcOrd="2" destOrd="0" parTransId="{3EA4323C-23BD-48FF-B08E-53D91B44C978}" sibTransId="{A07237CF-FB25-4957-9836-8032C0832059}"/>
    <dgm:cxn modelId="{82D8EDCE-8667-4866-9265-789D3265A2BD}" srcId="{B5846B0F-9D8F-4073-BCBA-671C4E2A039D}" destId="{D434FA8D-2CEC-4B88-BB31-9AC99AAD8CD9}" srcOrd="2" destOrd="0" parTransId="{1CE3D0B3-9784-410A-9029-D366D192B84D}" sibTransId="{DD1D40BB-F36C-4E51-A72B-B4E0B5D4A66B}"/>
    <dgm:cxn modelId="{EEF104D2-751F-4CA9-9D55-B4872F6923F0}" type="presOf" srcId="{415AAE6F-C4C1-4C20-9400-8E071CB40514}" destId="{CF34DB13-AAEC-4C6F-9D2D-D57B3B88CF10}" srcOrd="0" destOrd="0" presId="urn:microsoft.com/office/officeart/2005/8/layout/hierarchy2"/>
    <dgm:cxn modelId="{F47504D6-C40B-4512-AFC5-5F9BD372D6BC}" srcId="{415AAE6F-C4C1-4C20-9400-8E071CB40514}" destId="{DE4CD44A-C72B-4A13-9F68-C70B0A4DD659}" srcOrd="0" destOrd="0" parTransId="{734851EB-96BE-4DB6-9872-9A653DD899F1}" sibTransId="{87BDC79C-93DC-4C41-A6AF-347CEF55F522}"/>
    <dgm:cxn modelId="{949BBBD8-4A02-48E9-949D-AD60C5993D81}" type="presOf" srcId="{4C948060-DCFC-457D-BF42-770AF9E8233C}" destId="{CB077467-8816-4808-B140-A8E4510303F2}" srcOrd="1" destOrd="0" presId="urn:microsoft.com/office/officeart/2005/8/layout/hierarchy2"/>
    <dgm:cxn modelId="{C4D18AEA-AF6B-41F1-8A75-BAD71A787AAF}" srcId="{0C5AC752-8B82-4D09-9C15-30289909B8FA}" destId="{B5846B0F-9D8F-4073-BCBA-671C4E2A039D}" srcOrd="0" destOrd="0" parTransId="{EB48D38B-ECDB-4C36-8904-8196862A85E3}" sibTransId="{E250FFF6-C4C2-41B1-86A9-9FCAF4B4616F}"/>
    <dgm:cxn modelId="{914239EC-80A2-4C84-91AB-63A7A9215BD3}" srcId="{C351F366-0C80-4049-9B78-5EB068959A86}" destId="{C44E78BF-8B6D-4E11-8FD8-988DA9275666}" srcOrd="0" destOrd="0" parTransId="{EB62F5B2-4AC5-4965-A2F3-299C6295F92F}" sibTransId="{ABB28D35-02AC-4720-8CBE-34433B46B4CB}"/>
    <dgm:cxn modelId="{EBEB95EC-D610-4238-A293-DE28E6F416CB}" type="presOf" srcId="{3EA4323C-23BD-48FF-B08E-53D91B44C978}" destId="{B78F13AE-8194-436A-B358-BAD8F7F8CE1A}" srcOrd="1" destOrd="0" presId="urn:microsoft.com/office/officeart/2005/8/layout/hierarchy2"/>
    <dgm:cxn modelId="{959951F4-BCC7-4E8A-A7D1-0341157A319C}" type="presOf" srcId="{2CBB5A5E-BE27-49E8-8882-2380EAE063FC}" destId="{0EF47698-F45E-4C60-8024-247D9D71B51F}" srcOrd="0" destOrd="0" presId="urn:microsoft.com/office/officeart/2005/8/layout/hierarchy2"/>
    <dgm:cxn modelId="{362A2BFB-C52A-41E2-8F74-35C66514C9ED}" type="presOf" srcId="{1CE3D0B3-9784-410A-9029-D366D192B84D}" destId="{65CCB4C5-735A-498A-AED4-FB27E3B0BE85}" srcOrd="1" destOrd="0" presId="urn:microsoft.com/office/officeart/2005/8/layout/hierarchy2"/>
    <dgm:cxn modelId="{D97540FD-DB92-4242-B2CE-0A1084689ECE}" type="presOf" srcId="{F5A25CAE-DED6-483D-8FDF-CC8E69B74857}" destId="{5C37FD19-CB0E-49C0-9D7B-5F3D024B542D}" srcOrd="0" destOrd="0" presId="urn:microsoft.com/office/officeart/2005/8/layout/hierarchy2"/>
    <dgm:cxn modelId="{73113DFF-8A80-4B2F-B6BE-256A2186AC74}" type="presOf" srcId="{D434FA8D-2CEC-4B88-BB31-9AC99AAD8CD9}" destId="{B9C40E68-198C-4CFA-82B2-9F86DEA30874}" srcOrd="0" destOrd="0" presId="urn:microsoft.com/office/officeart/2005/8/layout/hierarchy2"/>
    <dgm:cxn modelId="{14E9931C-BE78-4A0B-8ADE-B4144AD26203}" type="presParOf" srcId="{0C271472-731A-4CD0-AC46-72910EC258E4}" destId="{C681C9FA-6978-43AB-9E30-2C9D87B71F21}" srcOrd="0" destOrd="0" presId="urn:microsoft.com/office/officeart/2005/8/layout/hierarchy2"/>
    <dgm:cxn modelId="{5E3D37ED-64C9-479D-BB57-E17B9E97DB9E}" type="presParOf" srcId="{C681C9FA-6978-43AB-9E30-2C9D87B71F21}" destId="{09FC7634-69B1-440A-ABF5-DC1C4E3989F8}" srcOrd="0" destOrd="0" presId="urn:microsoft.com/office/officeart/2005/8/layout/hierarchy2"/>
    <dgm:cxn modelId="{DC21545E-6F30-41D6-B52C-34FD9CF66CC9}" type="presParOf" srcId="{C681C9FA-6978-43AB-9E30-2C9D87B71F21}" destId="{BAE8018D-3870-41D1-8581-F4EE41197076}" srcOrd="1" destOrd="0" presId="urn:microsoft.com/office/officeart/2005/8/layout/hierarchy2"/>
    <dgm:cxn modelId="{C70243BD-B87C-4C08-94E2-AEEEB4DB4690}" type="presParOf" srcId="{BAE8018D-3870-41D1-8581-F4EE41197076}" destId="{B1C89103-DE64-4B95-BAA2-9EBED9270B36}" srcOrd="0" destOrd="0" presId="urn:microsoft.com/office/officeart/2005/8/layout/hierarchy2"/>
    <dgm:cxn modelId="{93BAD372-DBCE-441E-B367-FE1B067D9479}" type="presParOf" srcId="{B1C89103-DE64-4B95-BAA2-9EBED9270B36}" destId="{659D33B2-F4F1-4931-B551-DE6994B8EC23}" srcOrd="0" destOrd="0" presId="urn:microsoft.com/office/officeart/2005/8/layout/hierarchy2"/>
    <dgm:cxn modelId="{69776604-B1EE-47D2-8D63-8AF72F8FB1CE}" type="presParOf" srcId="{BAE8018D-3870-41D1-8581-F4EE41197076}" destId="{5810D4DF-B538-4351-B19B-E53B3D1D4E7B}" srcOrd="1" destOrd="0" presId="urn:microsoft.com/office/officeart/2005/8/layout/hierarchy2"/>
    <dgm:cxn modelId="{DBBC37C1-14F8-4F43-8223-A59139B7217B}" type="presParOf" srcId="{5810D4DF-B538-4351-B19B-E53B3D1D4E7B}" destId="{CF34DB13-AAEC-4C6F-9D2D-D57B3B88CF10}" srcOrd="0" destOrd="0" presId="urn:microsoft.com/office/officeart/2005/8/layout/hierarchy2"/>
    <dgm:cxn modelId="{E3F00A1F-D88C-4698-AA10-FE675617A8EA}" type="presParOf" srcId="{5810D4DF-B538-4351-B19B-E53B3D1D4E7B}" destId="{0E1FF7E8-1790-4764-BCD7-95372B1794DF}" srcOrd="1" destOrd="0" presId="urn:microsoft.com/office/officeart/2005/8/layout/hierarchy2"/>
    <dgm:cxn modelId="{FFC676B5-52FC-4394-86F0-FB49D8FC12E4}" type="presParOf" srcId="{0E1FF7E8-1790-4764-BCD7-95372B1794DF}" destId="{F0C0BBE8-83E9-4F4A-A7BF-C29A8E8F3E71}" srcOrd="0" destOrd="0" presId="urn:microsoft.com/office/officeart/2005/8/layout/hierarchy2"/>
    <dgm:cxn modelId="{267E90F7-4A80-4836-9905-5E60BBC55877}" type="presParOf" srcId="{F0C0BBE8-83E9-4F4A-A7BF-C29A8E8F3E71}" destId="{F205E706-E64F-4843-9C3E-E4F8F78A0172}" srcOrd="0" destOrd="0" presId="urn:microsoft.com/office/officeart/2005/8/layout/hierarchy2"/>
    <dgm:cxn modelId="{9EF3E5C4-B9D2-4481-946A-81A82FC5A2ED}" type="presParOf" srcId="{0E1FF7E8-1790-4764-BCD7-95372B1794DF}" destId="{1BAA120D-02BD-4010-BFC2-CF0E4EC1E629}" srcOrd="1" destOrd="0" presId="urn:microsoft.com/office/officeart/2005/8/layout/hierarchy2"/>
    <dgm:cxn modelId="{A52235E7-4BCC-4F52-9988-D3F51C067FC3}" type="presParOf" srcId="{1BAA120D-02BD-4010-BFC2-CF0E4EC1E629}" destId="{A50DD30C-2030-4413-A113-EB623D7B9B3B}" srcOrd="0" destOrd="0" presId="urn:microsoft.com/office/officeart/2005/8/layout/hierarchy2"/>
    <dgm:cxn modelId="{7FF2C5AA-EEA5-4C52-844E-B3551F3DF731}" type="presParOf" srcId="{1BAA120D-02BD-4010-BFC2-CF0E4EC1E629}" destId="{A97D36A3-A806-4EB8-BD39-9F384E31B5F2}" srcOrd="1" destOrd="0" presId="urn:microsoft.com/office/officeart/2005/8/layout/hierarchy2"/>
    <dgm:cxn modelId="{FF0A9F14-D68C-4059-86D9-8A5F304153E2}" type="presParOf" srcId="{0E1FF7E8-1790-4764-BCD7-95372B1794DF}" destId="{965D71EA-AF0D-4203-A6A2-89017392D555}" srcOrd="2" destOrd="0" presId="urn:microsoft.com/office/officeart/2005/8/layout/hierarchy2"/>
    <dgm:cxn modelId="{6E8FFB8F-30BD-43E3-88DC-9CF274086DCD}" type="presParOf" srcId="{965D71EA-AF0D-4203-A6A2-89017392D555}" destId="{BF22784F-4E39-4520-BE90-2340BA9F83F1}" srcOrd="0" destOrd="0" presId="urn:microsoft.com/office/officeart/2005/8/layout/hierarchy2"/>
    <dgm:cxn modelId="{CB0A98DA-628C-4D3B-90F1-B9783FCB8716}" type="presParOf" srcId="{0E1FF7E8-1790-4764-BCD7-95372B1794DF}" destId="{C8D9A972-C8EB-4E48-9538-BCD824EB37EF}" srcOrd="3" destOrd="0" presId="urn:microsoft.com/office/officeart/2005/8/layout/hierarchy2"/>
    <dgm:cxn modelId="{FB04CE24-562E-4D8D-B186-B48E21C4046C}" type="presParOf" srcId="{C8D9A972-C8EB-4E48-9538-BCD824EB37EF}" destId="{BC993CBD-60D8-41B8-879C-DD647DDF1B36}" srcOrd="0" destOrd="0" presId="urn:microsoft.com/office/officeart/2005/8/layout/hierarchy2"/>
    <dgm:cxn modelId="{4B588FCF-66EE-4E49-B704-D591C645020D}" type="presParOf" srcId="{C8D9A972-C8EB-4E48-9538-BCD824EB37EF}" destId="{9E6FC809-C015-4FC4-B7C5-EB238BC0B14F}" srcOrd="1" destOrd="0" presId="urn:microsoft.com/office/officeart/2005/8/layout/hierarchy2"/>
    <dgm:cxn modelId="{2D1F4EBC-4145-42F3-BDA7-B748B9A269EF}" type="presParOf" srcId="{BAE8018D-3870-41D1-8581-F4EE41197076}" destId="{0C172B1D-7DE9-45F2-A365-9894D18C509B}" srcOrd="2" destOrd="0" presId="urn:microsoft.com/office/officeart/2005/8/layout/hierarchy2"/>
    <dgm:cxn modelId="{8E0AED54-1714-4F25-ABB1-81C6DEAD6FF2}" type="presParOf" srcId="{0C172B1D-7DE9-45F2-A365-9894D18C509B}" destId="{20526D7A-02D5-4879-8200-36462FFE9B74}" srcOrd="0" destOrd="0" presId="urn:microsoft.com/office/officeart/2005/8/layout/hierarchy2"/>
    <dgm:cxn modelId="{EAD05F0B-551C-4C1C-A587-9562290FB746}" type="presParOf" srcId="{BAE8018D-3870-41D1-8581-F4EE41197076}" destId="{03F91A5E-E0D9-49EA-9361-D9D6DFE58ED4}" srcOrd="3" destOrd="0" presId="urn:microsoft.com/office/officeart/2005/8/layout/hierarchy2"/>
    <dgm:cxn modelId="{C7677E56-36D0-4305-BFBB-715DFC9B23A6}" type="presParOf" srcId="{03F91A5E-E0D9-49EA-9361-D9D6DFE58ED4}" destId="{BD796844-8683-4486-AF55-F3A636E791C4}" srcOrd="0" destOrd="0" presId="urn:microsoft.com/office/officeart/2005/8/layout/hierarchy2"/>
    <dgm:cxn modelId="{D8E2F7AF-C136-45D9-B2AF-55FF4CD30D79}" type="presParOf" srcId="{03F91A5E-E0D9-49EA-9361-D9D6DFE58ED4}" destId="{28AE2D7C-EFF0-477A-BE4D-AA1B90D1AEBC}" srcOrd="1" destOrd="0" presId="urn:microsoft.com/office/officeart/2005/8/layout/hierarchy2"/>
    <dgm:cxn modelId="{43D36F26-CB19-4348-8045-2E0984F97CFA}" type="presParOf" srcId="{28AE2D7C-EFF0-477A-BE4D-AA1B90D1AEBC}" destId="{D8588A5B-DA9B-49CD-8B57-085D52007F0A}" srcOrd="0" destOrd="0" presId="urn:microsoft.com/office/officeart/2005/8/layout/hierarchy2"/>
    <dgm:cxn modelId="{B9C5E315-C945-40AC-AB2F-5C9B00BB44EC}" type="presParOf" srcId="{D8588A5B-DA9B-49CD-8B57-085D52007F0A}" destId="{7A2A7ECF-287D-42D1-AC1F-439F848A51F8}" srcOrd="0" destOrd="0" presId="urn:microsoft.com/office/officeart/2005/8/layout/hierarchy2"/>
    <dgm:cxn modelId="{9A2AA146-EE6D-4F30-90A6-E0C626E664BD}" type="presParOf" srcId="{28AE2D7C-EFF0-477A-BE4D-AA1B90D1AEBC}" destId="{AF2D68CA-D01A-415D-BEEE-91A73F95BF51}" srcOrd="1" destOrd="0" presId="urn:microsoft.com/office/officeart/2005/8/layout/hierarchy2"/>
    <dgm:cxn modelId="{FFB93D0A-B637-4A8F-953B-84E4915237C4}" type="presParOf" srcId="{AF2D68CA-D01A-415D-BEEE-91A73F95BF51}" destId="{DDA86661-66C6-4EA2-98D4-C7BFCC70C39E}" srcOrd="0" destOrd="0" presId="urn:microsoft.com/office/officeart/2005/8/layout/hierarchy2"/>
    <dgm:cxn modelId="{A43E44D5-7096-4E54-8866-93E6A91A0520}" type="presParOf" srcId="{AF2D68CA-D01A-415D-BEEE-91A73F95BF51}" destId="{4D9432B8-C847-4C1D-8C46-AF319265756E}" srcOrd="1" destOrd="0" presId="urn:microsoft.com/office/officeart/2005/8/layout/hierarchy2"/>
    <dgm:cxn modelId="{E86EA323-12D9-4D78-8215-10F980D5AE1E}" type="presParOf" srcId="{28AE2D7C-EFF0-477A-BE4D-AA1B90D1AEBC}" destId="{589567B0-9103-4487-8BCF-A9D94464785A}" srcOrd="2" destOrd="0" presId="urn:microsoft.com/office/officeart/2005/8/layout/hierarchy2"/>
    <dgm:cxn modelId="{3BCF39D0-7793-427D-9B4B-7593116BB77B}" type="presParOf" srcId="{589567B0-9103-4487-8BCF-A9D94464785A}" destId="{418246D1-249D-4DCB-90CC-D4C9B024BEBB}" srcOrd="0" destOrd="0" presId="urn:microsoft.com/office/officeart/2005/8/layout/hierarchy2"/>
    <dgm:cxn modelId="{A7F6267B-FC39-489B-B764-2A9D505DE944}" type="presParOf" srcId="{28AE2D7C-EFF0-477A-BE4D-AA1B90D1AEBC}" destId="{BEED1E7A-4A3A-405F-9329-265DC635F91C}" srcOrd="3" destOrd="0" presId="urn:microsoft.com/office/officeart/2005/8/layout/hierarchy2"/>
    <dgm:cxn modelId="{5150F5A5-4646-483F-BA7F-27F8CE94AD1E}" type="presParOf" srcId="{BEED1E7A-4A3A-405F-9329-265DC635F91C}" destId="{0EF47698-F45E-4C60-8024-247D9D71B51F}" srcOrd="0" destOrd="0" presId="urn:microsoft.com/office/officeart/2005/8/layout/hierarchy2"/>
    <dgm:cxn modelId="{C07081D4-8BE4-412A-8DCF-88037358EA5E}" type="presParOf" srcId="{BEED1E7A-4A3A-405F-9329-265DC635F91C}" destId="{5734E910-97E4-418F-BB32-D4F98EA18846}" srcOrd="1" destOrd="0" presId="urn:microsoft.com/office/officeart/2005/8/layout/hierarchy2"/>
    <dgm:cxn modelId="{5CEECECC-259C-4342-B3F9-379EAE7B7521}" type="presParOf" srcId="{28AE2D7C-EFF0-477A-BE4D-AA1B90D1AEBC}" destId="{3C7E0869-F582-46CF-997F-F1681055CC12}" srcOrd="4" destOrd="0" presId="urn:microsoft.com/office/officeart/2005/8/layout/hierarchy2"/>
    <dgm:cxn modelId="{45651816-5ECE-412B-90C4-57E50BAE580E}" type="presParOf" srcId="{3C7E0869-F582-46CF-997F-F1681055CC12}" destId="{B78F13AE-8194-436A-B358-BAD8F7F8CE1A}" srcOrd="0" destOrd="0" presId="urn:microsoft.com/office/officeart/2005/8/layout/hierarchy2"/>
    <dgm:cxn modelId="{3243C684-76CA-47C7-B739-8804E609285D}" type="presParOf" srcId="{28AE2D7C-EFF0-477A-BE4D-AA1B90D1AEBC}" destId="{1CA4CB40-F1E6-47F6-8059-42970391B8FA}" srcOrd="5" destOrd="0" presId="urn:microsoft.com/office/officeart/2005/8/layout/hierarchy2"/>
    <dgm:cxn modelId="{CC842032-3A54-458A-8ECA-A7F7A2A95CC5}" type="presParOf" srcId="{1CA4CB40-F1E6-47F6-8059-42970391B8FA}" destId="{5C37FD19-CB0E-49C0-9D7B-5F3D024B542D}" srcOrd="0" destOrd="0" presId="urn:microsoft.com/office/officeart/2005/8/layout/hierarchy2"/>
    <dgm:cxn modelId="{F08AAFA8-0EEB-4530-8F92-C7D678F6E240}" type="presParOf" srcId="{1CA4CB40-F1E6-47F6-8059-42970391B8FA}" destId="{DCD99819-048E-4E77-A08D-0F0D5C5D1676}" srcOrd="1" destOrd="0" presId="urn:microsoft.com/office/officeart/2005/8/layout/hierarchy2"/>
    <dgm:cxn modelId="{138A685C-AD82-40D8-B477-D4B1495B22EF}" type="presParOf" srcId="{BAE8018D-3870-41D1-8581-F4EE41197076}" destId="{83BE9698-7FA2-493B-A175-66A3A53FB5C6}" srcOrd="4" destOrd="0" presId="urn:microsoft.com/office/officeart/2005/8/layout/hierarchy2"/>
    <dgm:cxn modelId="{2B3B9850-C0E8-4250-973D-971628E2BE5C}" type="presParOf" srcId="{83BE9698-7FA2-493B-A175-66A3A53FB5C6}" destId="{65CCB4C5-735A-498A-AED4-FB27E3B0BE85}" srcOrd="0" destOrd="0" presId="urn:microsoft.com/office/officeart/2005/8/layout/hierarchy2"/>
    <dgm:cxn modelId="{5ED621B3-CB3E-47A7-8D7F-7576E508D10D}" type="presParOf" srcId="{BAE8018D-3870-41D1-8581-F4EE41197076}" destId="{AFAC74F3-7F03-45F3-9966-348895B6A87C}" srcOrd="5" destOrd="0" presId="urn:microsoft.com/office/officeart/2005/8/layout/hierarchy2"/>
    <dgm:cxn modelId="{62FE2F7F-9642-41E0-8F4D-469475E535A4}" type="presParOf" srcId="{AFAC74F3-7F03-45F3-9966-348895B6A87C}" destId="{B9C40E68-198C-4CFA-82B2-9F86DEA30874}" srcOrd="0" destOrd="0" presId="urn:microsoft.com/office/officeart/2005/8/layout/hierarchy2"/>
    <dgm:cxn modelId="{C92F0898-69BF-405E-A487-17D95E39F76A}" type="presParOf" srcId="{AFAC74F3-7F03-45F3-9966-348895B6A87C}" destId="{96A333EF-13A6-4D0D-B19D-8838117D4B34}" srcOrd="1" destOrd="0" presId="urn:microsoft.com/office/officeart/2005/8/layout/hierarchy2"/>
    <dgm:cxn modelId="{51143081-9683-4537-82A3-EE028C8DA673}" type="presParOf" srcId="{96A333EF-13A6-4D0D-B19D-8838117D4B34}" destId="{6EEC3DC2-D3D8-4C7F-B0FA-2A9C6FA48299}" srcOrd="0" destOrd="0" presId="urn:microsoft.com/office/officeart/2005/8/layout/hierarchy2"/>
    <dgm:cxn modelId="{E0E2CC5F-8D53-431B-AE71-B26DC2532901}" type="presParOf" srcId="{6EEC3DC2-D3D8-4C7F-B0FA-2A9C6FA48299}" destId="{7A627B70-8F55-4672-9C5E-FEBF79CB4910}" srcOrd="0" destOrd="0" presId="urn:microsoft.com/office/officeart/2005/8/layout/hierarchy2"/>
    <dgm:cxn modelId="{E5AC5FA9-EC8E-4B0E-BA5A-E222242CE6D7}" type="presParOf" srcId="{96A333EF-13A6-4D0D-B19D-8838117D4B34}" destId="{9BB02F7C-DA73-4F78-B6B9-9D752DBDADD4}" srcOrd="1" destOrd="0" presId="urn:microsoft.com/office/officeart/2005/8/layout/hierarchy2"/>
    <dgm:cxn modelId="{26FA784F-EBB5-4CBF-BAC9-28199BF1AC6A}" type="presParOf" srcId="{9BB02F7C-DA73-4F78-B6B9-9D752DBDADD4}" destId="{B7A741D5-8208-4D97-BFE2-6FD1DDE5581E}" srcOrd="0" destOrd="0" presId="urn:microsoft.com/office/officeart/2005/8/layout/hierarchy2"/>
    <dgm:cxn modelId="{B3A013C5-904E-4FAC-AFBF-824AC9C3608A}" type="presParOf" srcId="{9BB02F7C-DA73-4F78-B6B9-9D752DBDADD4}" destId="{332A83C4-F5FE-4F77-9F5E-4C5A19155D63}" srcOrd="1" destOrd="0" presId="urn:microsoft.com/office/officeart/2005/8/layout/hierarchy2"/>
    <dgm:cxn modelId="{834DC972-3A02-41EA-9511-3C4971F5324D}" type="presParOf" srcId="{96A333EF-13A6-4D0D-B19D-8838117D4B34}" destId="{D7E22595-8792-4EA6-B6B5-C663E1F84C47}" srcOrd="2" destOrd="0" presId="urn:microsoft.com/office/officeart/2005/8/layout/hierarchy2"/>
    <dgm:cxn modelId="{A95B72E0-C3E6-4D61-A374-BDD2E9479658}" type="presParOf" srcId="{D7E22595-8792-4EA6-B6B5-C663E1F84C47}" destId="{D45C981A-8668-4E4C-8208-44EDEB5FAAA1}" srcOrd="0" destOrd="0" presId="urn:microsoft.com/office/officeart/2005/8/layout/hierarchy2"/>
    <dgm:cxn modelId="{369C6845-7613-4AA3-AA8C-1A9F348808B2}" type="presParOf" srcId="{96A333EF-13A6-4D0D-B19D-8838117D4B34}" destId="{45825DB7-22B0-480A-A6B7-B2845057FBF6}" srcOrd="3" destOrd="0" presId="urn:microsoft.com/office/officeart/2005/8/layout/hierarchy2"/>
    <dgm:cxn modelId="{DC306037-8BAE-4ED9-9867-A2B2FF2334B7}" type="presParOf" srcId="{45825DB7-22B0-480A-A6B7-B2845057FBF6}" destId="{20C7E2DE-C274-4E74-9A8E-2D7265FB8A23}" srcOrd="0" destOrd="0" presId="urn:microsoft.com/office/officeart/2005/8/layout/hierarchy2"/>
    <dgm:cxn modelId="{CF6D3DA6-1337-4330-8C8D-AA7B119FB751}" type="presParOf" srcId="{45825DB7-22B0-480A-A6B7-B2845057FBF6}" destId="{66DC368E-89F2-4762-860B-530581D95BA2}" srcOrd="1" destOrd="0" presId="urn:microsoft.com/office/officeart/2005/8/layout/hierarchy2"/>
    <dgm:cxn modelId="{E28E9896-CDCA-4448-8F23-CD78A1ABE611}" type="presParOf" srcId="{96A333EF-13A6-4D0D-B19D-8838117D4B34}" destId="{497010E2-0D33-4733-8408-75CAE8AAF439}" srcOrd="4" destOrd="0" presId="urn:microsoft.com/office/officeart/2005/8/layout/hierarchy2"/>
    <dgm:cxn modelId="{04A42CE5-938E-4CCE-806F-9B3D96AB6654}" type="presParOf" srcId="{497010E2-0D33-4733-8408-75CAE8AAF439}" destId="{CB077467-8816-4808-B140-A8E4510303F2}" srcOrd="0" destOrd="0" presId="urn:microsoft.com/office/officeart/2005/8/layout/hierarchy2"/>
    <dgm:cxn modelId="{8859E18E-50CB-483F-B3AC-FFE6E29A297F}" type="presParOf" srcId="{96A333EF-13A6-4D0D-B19D-8838117D4B34}" destId="{95338192-AC9A-4EF9-AE77-750782BA9FE3}" srcOrd="5" destOrd="0" presId="urn:microsoft.com/office/officeart/2005/8/layout/hierarchy2"/>
    <dgm:cxn modelId="{009C2C4E-EA57-463B-A058-B874E1EF36AB}" type="presParOf" srcId="{95338192-AC9A-4EF9-AE77-750782BA9FE3}" destId="{9868B6C7-E4C5-4688-9C0C-A8D058E9EF36}" srcOrd="0" destOrd="0" presId="urn:microsoft.com/office/officeart/2005/8/layout/hierarchy2"/>
    <dgm:cxn modelId="{5778DCB0-1747-42B5-A8D7-D656D2D8F87F}" type="presParOf" srcId="{95338192-AC9A-4EF9-AE77-750782BA9FE3}" destId="{EEF7C261-168F-4E3E-855F-35C57EC420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C7634-69B1-440A-ABF5-DC1C4E3989F8}">
      <dsp:nvSpPr>
        <dsp:cNvPr id="0" name=""/>
        <dsp:cNvSpPr/>
      </dsp:nvSpPr>
      <dsp:spPr>
        <a:xfrm>
          <a:off x="248977" y="1854491"/>
          <a:ext cx="1459137" cy="1034345"/>
        </a:xfrm>
        <a:prstGeom prst="roundRect">
          <a:avLst>
            <a:gd name="adj" fmla="val 10000"/>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Human Authentication techniques</a:t>
          </a:r>
        </a:p>
      </dsp:txBody>
      <dsp:txXfrm>
        <a:off x="279272" y="1884786"/>
        <a:ext cx="1398547" cy="973755"/>
      </dsp:txXfrm>
    </dsp:sp>
    <dsp:sp modelId="{B1C89103-DE64-4B95-BAA2-9EBED9270B36}">
      <dsp:nvSpPr>
        <dsp:cNvPr id="0" name=""/>
        <dsp:cNvSpPr/>
      </dsp:nvSpPr>
      <dsp:spPr>
        <a:xfrm rot="18995585">
          <a:off x="1346103" y="1452188"/>
          <a:ext cx="2647166" cy="19885"/>
        </a:xfrm>
        <a:custGeom>
          <a:avLst/>
          <a:gdLst/>
          <a:ahLst/>
          <a:cxnLst/>
          <a:rect l="0" t="0" r="0" b="0"/>
          <a:pathLst>
            <a:path>
              <a:moveTo>
                <a:pt x="0" y="9942"/>
              </a:moveTo>
              <a:lnTo>
                <a:pt x="2647166" y="9942"/>
              </a:lnTo>
            </a:path>
          </a:pathLst>
        </a:custGeom>
        <a:noFill/>
        <a:ln w="127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603508" y="1395951"/>
        <a:ext cx="132358" cy="132358"/>
      </dsp:txXfrm>
    </dsp:sp>
    <dsp:sp modelId="{CF34DB13-AAEC-4C6F-9D2D-D57B3B88CF10}">
      <dsp:nvSpPr>
        <dsp:cNvPr id="0" name=""/>
        <dsp:cNvSpPr/>
      </dsp:nvSpPr>
      <dsp:spPr>
        <a:xfrm>
          <a:off x="3631259" y="157642"/>
          <a:ext cx="1396620" cy="789908"/>
        </a:xfrm>
        <a:prstGeom prst="roundRect">
          <a:avLst>
            <a:gd name="adj" fmla="val 10000"/>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Knowledge Based         What you KNOW</a:t>
          </a:r>
        </a:p>
      </dsp:txBody>
      <dsp:txXfrm>
        <a:off x="3654395" y="180778"/>
        <a:ext cx="1350348" cy="743636"/>
      </dsp:txXfrm>
    </dsp:sp>
    <dsp:sp modelId="{F0C0BBE8-83E9-4F4A-A7BF-C29A8E8F3E71}">
      <dsp:nvSpPr>
        <dsp:cNvPr id="0" name=""/>
        <dsp:cNvSpPr/>
      </dsp:nvSpPr>
      <dsp:spPr>
        <a:xfrm rot="20901199">
          <a:off x="5013297" y="399673"/>
          <a:ext cx="1416524" cy="19885"/>
        </a:xfrm>
        <a:custGeom>
          <a:avLst/>
          <a:gdLst/>
          <a:ahLst/>
          <a:cxnLst/>
          <a:rect l="0" t="0" r="0" b="0"/>
          <a:pathLst>
            <a:path>
              <a:moveTo>
                <a:pt x="0" y="9942"/>
              </a:moveTo>
              <a:lnTo>
                <a:pt x="1416524"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6146" y="374202"/>
        <a:ext cx="70826" cy="70826"/>
      </dsp:txXfrm>
    </dsp:sp>
    <dsp:sp modelId="{A50DD30C-2030-4413-A113-EB623D7B9B3B}">
      <dsp:nvSpPr>
        <dsp:cNvPr id="0" name=""/>
        <dsp:cNvSpPr/>
      </dsp:nvSpPr>
      <dsp:spPr>
        <a:xfrm>
          <a:off x="6415239" y="514"/>
          <a:ext cx="1626654" cy="532240"/>
        </a:xfrm>
        <a:prstGeom prst="roundRect">
          <a:avLst>
            <a:gd name="adj" fmla="val 10000"/>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Textual Password </a:t>
          </a:r>
        </a:p>
      </dsp:txBody>
      <dsp:txXfrm>
        <a:off x="6430828" y="16103"/>
        <a:ext cx="1595476" cy="501062"/>
      </dsp:txXfrm>
    </dsp:sp>
    <dsp:sp modelId="{965D71EA-AF0D-4203-A6A2-89017392D555}">
      <dsp:nvSpPr>
        <dsp:cNvPr id="0" name=""/>
        <dsp:cNvSpPr/>
      </dsp:nvSpPr>
      <dsp:spPr>
        <a:xfrm rot="654223">
          <a:off x="5014551" y="682306"/>
          <a:ext cx="1476554" cy="19885"/>
        </a:xfrm>
        <a:custGeom>
          <a:avLst/>
          <a:gdLst/>
          <a:ahLst/>
          <a:cxnLst/>
          <a:rect l="0" t="0" r="0" b="0"/>
          <a:pathLst>
            <a:path>
              <a:moveTo>
                <a:pt x="0" y="9942"/>
              </a:moveTo>
              <a:lnTo>
                <a:pt x="1476554"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5915" y="655335"/>
        <a:ext cx="73827" cy="73827"/>
      </dsp:txXfrm>
    </dsp:sp>
    <dsp:sp modelId="{BC993CBD-60D8-41B8-879C-DD647DDF1B36}">
      <dsp:nvSpPr>
        <dsp:cNvPr id="0" name=""/>
        <dsp:cNvSpPr/>
      </dsp:nvSpPr>
      <dsp:spPr>
        <a:xfrm>
          <a:off x="6477777" y="565780"/>
          <a:ext cx="1595571" cy="532240"/>
        </a:xfrm>
        <a:prstGeom prst="roundRect">
          <a:avLst>
            <a:gd name="adj" fmla="val 10000"/>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Graphical Password</a:t>
          </a:r>
        </a:p>
      </dsp:txBody>
      <dsp:txXfrm>
        <a:off x="6493366" y="581369"/>
        <a:ext cx="1564393" cy="501062"/>
      </dsp:txXfrm>
    </dsp:sp>
    <dsp:sp modelId="{0C172B1D-7DE9-45F2-A365-9894D18C509B}">
      <dsp:nvSpPr>
        <dsp:cNvPr id="0" name=""/>
        <dsp:cNvSpPr/>
      </dsp:nvSpPr>
      <dsp:spPr>
        <a:xfrm rot="21256729">
          <a:off x="1702823" y="2255826"/>
          <a:ext cx="2124557" cy="19885"/>
        </a:xfrm>
        <a:custGeom>
          <a:avLst/>
          <a:gdLst/>
          <a:ahLst/>
          <a:cxnLst/>
          <a:rect l="0" t="0" r="0" b="0"/>
          <a:pathLst>
            <a:path>
              <a:moveTo>
                <a:pt x="0" y="9942"/>
              </a:moveTo>
              <a:lnTo>
                <a:pt x="2124557" y="9942"/>
              </a:lnTo>
            </a:path>
          </a:pathLst>
        </a:custGeom>
        <a:noFill/>
        <a:ln w="127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711988" y="2212654"/>
        <a:ext cx="106227" cy="106227"/>
      </dsp:txXfrm>
    </dsp:sp>
    <dsp:sp modelId="{BD796844-8683-4486-AF55-F3A636E791C4}">
      <dsp:nvSpPr>
        <dsp:cNvPr id="0" name=""/>
        <dsp:cNvSpPr/>
      </dsp:nvSpPr>
      <dsp:spPr>
        <a:xfrm>
          <a:off x="3822089" y="1738777"/>
          <a:ext cx="1331431" cy="842190"/>
        </a:xfrm>
        <a:prstGeom prst="roundRect">
          <a:avLst>
            <a:gd name="adj" fmla="val 10000"/>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 Based-What you HAVE</a:t>
          </a:r>
        </a:p>
      </dsp:txBody>
      <dsp:txXfrm>
        <a:off x="3846756" y="1763444"/>
        <a:ext cx="1282097" cy="792856"/>
      </dsp:txXfrm>
    </dsp:sp>
    <dsp:sp modelId="{D8588A5B-DA9B-49CD-8B57-085D52007F0A}">
      <dsp:nvSpPr>
        <dsp:cNvPr id="0" name=""/>
        <dsp:cNvSpPr/>
      </dsp:nvSpPr>
      <dsp:spPr>
        <a:xfrm rot="18694077">
          <a:off x="4998513" y="1805280"/>
          <a:ext cx="921314" cy="19885"/>
        </a:xfrm>
        <a:custGeom>
          <a:avLst/>
          <a:gdLst/>
          <a:ahLst/>
          <a:cxnLst/>
          <a:rect l="0" t="0" r="0" b="0"/>
          <a:pathLst>
            <a:path>
              <a:moveTo>
                <a:pt x="0" y="9942"/>
              </a:moveTo>
              <a:lnTo>
                <a:pt x="921314"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6137" y="1792190"/>
        <a:ext cx="46065" cy="46065"/>
      </dsp:txXfrm>
    </dsp:sp>
    <dsp:sp modelId="{DDA86661-66C6-4EA2-98D4-C7BFCC70C39E}">
      <dsp:nvSpPr>
        <dsp:cNvPr id="0" name=""/>
        <dsp:cNvSpPr/>
      </dsp:nvSpPr>
      <dsp:spPr>
        <a:xfrm>
          <a:off x="5764820" y="1204453"/>
          <a:ext cx="1064481" cy="532240"/>
        </a:xfrm>
        <a:prstGeom prst="roundRect">
          <a:avLst>
            <a:gd name="adj" fmla="val 10000"/>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ATM cards</a:t>
          </a:r>
        </a:p>
      </dsp:txBody>
      <dsp:txXfrm>
        <a:off x="5780409" y="1220042"/>
        <a:ext cx="1033303" cy="501062"/>
      </dsp:txXfrm>
    </dsp:sp>
    <dsp:sp modelId="{589567B0-9103-4487-8BCF-A9D94464785A}">
      <dsp:nvSpPr>
        <dsp:cNvPr id="0" name=""/>
        <dsp:cNvSpPr/>
      </dsp:nvSpPr>
      <dsp:spPr>
        <a:xfrm rot="20956667">
          <a:off x="5148089" y="2092054"/>
          <a:ext cx="622162" cy="19885"/>
        </a:xfrm>
        <a:custGeom>
          <a:avLst/>
          <a:gdLst/>
          <a:ahLst/>
          <a:cxnLst/>
          <a:rect l="0" t="0" r="0" b="0"/>
          <a:pathLst>
            <a:path>
              <a:moveTo>
                <a:pt x="0" y="9942"/>
              </a:moveTo>
              <a:lnTo>
                <a:pt x="622162"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3616" y="2086443"/>
        <a:ext cx="31108" cy="31108"/>
      </dsp:txXfrm>
    </dsp:sp>
    <dsp:sp modelId="{0EF47698-F45E-4C60-8024-247D9D71B51F}">
      <dsp:nvSpPr>
        <dsp:cNvPr id="0" name=""/>
        <dsp:cNvSpPr/>
      </dsp:nvSpPr>
      <dsp:spPr>
        <a:xfrm>
          <a:off x="5764820" y="1778001"/>
          <a:ext cx="1064481" cy="532240"/>
        </a:xfrm>
        <a:prstGeom prst="roundRect">
          <a:avLst>
            <a:gd name="adj" fmla="val 10000"/>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Keys</a:t>
          </a:r>
        </a:p>
      </dsp:txBody>
      <dsp:txXfrm>
        <a:off x="5780409" y="1793590"/>
        <a:ext cx="1033303" cy="501062"/>
      </dsp:txXfrm>
    </dsp:sp>
    <dsp:sp modelId="{3C7E0869-F582-46CF-997F-F1681055CC12}">
      <dsp:nvSpPr>
        <dsp:cNvPr id="0" name=""/>
        <dsp:cNvSpPr/>
      </dsp:nvSpPr>
      <dsp:spPr>
        <a:xfrm rot="2209750">
          <a:off x="5077311" y="2378828"/>
          <a:ext cx="763717" cy="19885"/>
        </a:xfrm>
        <a:custGeom>
          <a:avLst/>
          <a:gdLst/>
          <a:ahLst/>
          <a:cxnLst/>
          <a:rect l="0" t="0" r="0" b="0"/>
          <a:pathLst>
            <a:path>
              <a:moveTo>
                <a:pt x="0" y="9942"/>
              </a:moveTo>
              <a:lnTo>
                <a:pt x="763717"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0077" y="2369678"/>
        <a:ext cx="38185" cy="38185"/>
      </dsp:txXfrm>
    </dsp:sp>
    <dsp:sp modelId="{5C37FD19-CB0E-49C0-9D7B-5F3D024B542D}">
      <dsp:nvSpPr>
        <dsp:cNvPr id="0" name=""/>
        <dsp:cNvSpPr/>
      </dsp:nvSpPr>
      <dsp:spPr>
        <a:xfrm>
          <a:off x="5764820" y="2351548"/>
          <a:ext cx="1064481" cy="532240"/>
        </a:xfrm>
        <a:prstGeom prst="roundRect">
          <a:avLst>
            <a:gd name="adj" fmla="val 10000"/>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ID Cards</a:t>
          </a:r>
        </a:p>
      </dsp:txBody>
      <dsp:txXfrm>
        <a:off x="5780409" y="2367137"/>
        <a:ext cx="1033303" cy="501062"/>
      </dsp:txXfrm>
    </dsp:sp>
    <dsp:sp modelId="{83BE9698-7FA2-493B-A175-66A3A53FB5C6}">
      <dsp:nvSpPr>
        <dsp:cNvPr id="0" name=""/>
        <dsp:cNvSpPr/>
      </dsp:nvSpPr>
      <dsp:spPr>
        <a:xfrm rot="1803616">
          <a:off x="1484595" y="3194155"/>
          <a:ext cx="3323681" cy="19885"/>
        </a:xfrm>
        <a:custGeom>
          <a:avLst/>
          <a:gdLst/>
          <a:ahLst/>
          <a:cxnLst/>
          <a:rect l="0" t="0" r="0" b="0"/>
          <a:pathLst>
            <a:path>
              <a:moveTo>
                <a:pt x="0" y="9942"/>
              </a:moveTo>
              <a:lnTo>
                <a:pt x="3323681" y="9942"/>
              </a:lnTo>
            </a:path>
          </a:pathLst>
        </a:custGeom>
        <a:noFill/>
        <a:ln w="127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063344" y="3121006"/>
        <a:ext cx="166184" cy="166184"/>
      </dsp:txXfrm>
    </dsp:sp>
    <dsp:sp modelId="{B9C40E68-198C-4CFA-82B2-9F86DEA30874}">
      <dsp:nvSpPr>
        <dsp:cNvPr id="0" name=""/>
        <dsp:cNvSpPr/>
      </dsp:nvSpPr>
      <dsp:spPr>
        <a:xfrm>
          <a:off x="4584758" y="3599386"/>
          <a:ext cx="1594954" cy="874290"/>
        </a:xfrm>
        <a:prstGeom prst="roundRect">
          <a:avLst>
            <a:gd name="adj" fmla="val 10000"/>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Biometrics - What you ARE</a:t>
          </a:r>
        </a:p>
      </dsp:txBody>
      <dsp:txXfrm>
        <a:off x="4610365" y="3624993"/>
        <a:ext cx="1543740" cy="823076"/>
      </dsp:txXfrm>
    </dsp:sp>
    <dsp:sp modelId="{6EEC3DC2-D3D8-4C7F-B0FA-2A9C6FA48299}">
      <dsp:nvSpPr>
        <dsp:cNvPr id="0" name=""/>
        <dsp:cNvSpPr/>
      </dsp:nvSpPr>
      <dsp:spPr>
        <a:xfrm rot="18926549">
          <a:off x="5994802" y="3575254"/>
          <a:ext cx="1286541" cy="19885"/>
        </a:xfrm>
        <a:custGeom>
          <a:avLst/>
          <a:gdLst/>
          <a:ahLst/>
          <a:cxnLst/>
          <a:rect l="0" t="0" r="0" b="0"/>
          <a:pathLst>
            <a:path>
              <a:moveTo>
                <a:pt x="0" y="9942"/>
              </a:moveTo>
              <a:lnTo>
                <a:pt x="1286541"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5909" y="3553033"/>
        <a:ext cx="64327" cy="64327"/>
      </dsp:txXfrm>
    </dsp:sp>
    <dsp:sp modelId="{B7A741D5-8208-4D97-BFE2-6FD1DDE5581E}">
      <dsp:nvSpPr>
        <dsp:cNvPr id="0" name=""/>
        <dsp:cNvSpPr/>
      </dsp:nvSpPr>
      <dsp:spPr>
        <a:xfrm>
          <a:off x="7096433" y="2867742"/>
          <a:ext cx="1792160" cy="532240"/>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36000"/>
                <a:satMod val="120000"/>
              </a:schemeClr>
              <a:schemeClr val="accent6">
                <a:hueOff val="0"/>
                <a:satOff val="0"/>
                <a:lumOff val="0"/>
                <a:alphaOff val="0"/>
                <a:tint val="40000"/>
              </a:schemeClr>
            </a:duotone>
          </a:blip>
          <a:tile tx="0" ty="0" sx="60000" sy="59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Fingerprints, </a:t>
          </a:r>
          <a:r>
            <a:rPr lang="en-US" sz="1100" kern="1200" dirty="0" err="1"/>
            <a:t>Palmprints</a:t>
          </a:r>
          <a:endParaRPr lang="en-US" sz="1100" kern="1200" dirty="0"/>
        </a:p>
      </dsp:txBody>
      <dsp:txXfrm>
        <a:off x="7112022" y="2883331"/>
        <a:ext cx="1760982" cy="501062"/>
      </dsp:txXfrm>
    </dsp:sp>
    <dsp:sp modelId="{D7E22595-8792-4EA6-B6B5-C663E1F84C47}">
      <dsp:nvSpPr>
        <dsp:cNvPr id="0" name=""/>
        <dsp:cNvSpPr/>
      </dsp:nvSpPr>
      <dsp:spPr>
        <a:xfrm rot="20342644">
          <a:off x="6149278" y="3862028"/>
          <a:ext cx="920234" cy="19885"/>
        </a:xfrm>
        <a:custGeom>
          <a:avLst/>
          <a:gdLst/>
          <a:ahLst/>
          <a:cxnLst/>
          <a:rect l="0" t="0" r="0" b="0"/>
          <a:pathLst>
            <a:path>
              <a:moveTo>
                <a:pt x="0" y="9942"/>
              </a:moveTo>
              <a:lnTo>
                <a:pt x="920234"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6389" y="3848965"/>
        <a:ext cx="46011" cy="46011"/>
      </dsp:txXfrm>
    </dsp:sp>
    <dsp:sp modelId="{20C7E2DE-C274-4E74-9A8E-2D7265FB8A23}">
      <dsp:nvSpPr>
        <dsp:cNvPr id="0" name=""/>
        <dsp:cNvSpPr/>
      </dsp:nvSpPr>
      <dsp:spPr>
        <a:xfrm>
          <a:off x="7039078" y="3441289"/>
          <a:ext cx="1926582" cy="532240"/>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36000"/>
                <a:satMod val="120000"/>
              </a:schemeClr>
              <a:schemeClr val="accent6">
                <a:hueOff val="0"/>
                <a:satOff val="0"/>
                <a:lumOff val="0"/>
                <a:alphaOff val="0"/>
                <a:tint val="40000"/>
              </a:schemeClr>
            </a:duotone>
          </a:blip>
          <a:tile tx="0" ty="0" sx="60000" sy="59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Hand geometry</a:t>
          </a:r>
        </a:p>
      </dsp:txBody>
      <dsp:txXfrm>
        <a:off x="7054667" y="3456878"/>
        <a:ext cx="1895404" cy="501062"/>
      </dsp:txXfrm>
    </dsp:sp>
    <dsp:sp modelId="{497010E2-0D33-4733-8408-75CAE8AAF439}">
      <dsp:nvSpPr>
        <dsp:cNvPr id="0" name=""/>
        <dsp:cNvSpPr/>
      </dsp:nvSpPr>
      <dsp:spPr>
        <a:xfrm rot="1096609">
          <a:off x="6156884" y="4168500"/>
          <a:ext cx="905022" cy="19885"/>
        </a:xfrm>
        <a:custGeom>
          <a:avLst/>
          <a:gdLst/>
          <a:ahLst/>
          <a:cxnLst/>
          <a:rect l="0" t="0" r="0" b="0"/>
          <a:pathLst>
            <a:path>
              <a:moveTo>
                <a:pt x="0" y="9942"/>
              </a:moveTo>
              <a:lnTo>
                <a:pt x="905022" y="9942"/>
              </a:lnTo>
            </a:path>
          </a:pathLst>
        </a:custGeom>
        <a:noFill/>
        <a:ln w="127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6770" y="4155817"/>
        <a:ext cx="45251" cy="45251"/>
      </dsp:txXfrm>
    </dsp:sp>
    <dsp:sp modelId="{9868B6C7-E4C5-4688-9C0C-A8D058E9EF36}">
      <dsp:nvSpPr>
        <dsp:cNvPr id="0" name=""/>
        <dsp:cNvSpPr/>
      </dsp:nvSpPr>
      <dsp:spPr>
        <a:xfrm>
          <a:off x="7039078" y="4054234"/>
          <a:ext cx="1946297" cy="532240"/>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36000"/>
                <a:satMod val="120000"/>
              </a:schemeClr>
              <a:schemeClr val="accent6">
                <a:hueOff val="0"/>
                <a:satOff val="0"/>
                <a:lumOff val="0"/>
                <a:alphaOff val="0"/>
                <a:tint val="40000"/>
              </a:schemeClr>
            </a:duotone>
          </a:blip>
          <a:tile tx="0" ty="0" sx="60000" sy="59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Face, Iris, Voice, Retina recognition</a:t>
          </a:r>
        </a:p>
      </dsp:txBody>
      <dsp:txXfrm>
        <a:off x="7054667" y="4069823"/>
        <a:ext cx="1915119" cy="5010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379300-2829-4309-A746-60F6BBA4478C}"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F547036-65C7-4342-937C-AD54997B6F4A}" type="slidenum">
              <a:rPr lang="en-IN" smtClean="0"/>
              <a:t>‹#›</a:t>
            </a:fld>
            <a:endParaRPr lang="en-IN"/>
          </a:p>
        </p:txBody>
      </p:sp>
    </p:spTree>
    <p:extLst>
      <p:ext uri="{BB962C8B-B14F-4D97-AF65-F5344CB8AC3E}">
        <p14:creationId xmlns:p14="http://schemas.microsoft.com/office/powerpoint/2010/main" val="383655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9300-2829-4309-A746-60F6BBA4478C}"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309557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9300-2829-4309-A746-60F6BBA4478C}"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16953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9300-2829-4309-A746-60F6BBA4478C}"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115589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2379300-2829-4309-A746-60F6BBA4478C}" type="datetimeFigureOut">
              <a:rPr lang="en-IN" smtClean="0"/>
              <a:t>09-05-2020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F547036-65C7-4342-937C-AD54997B6F4A}" type="slidenum">
              <a:rPr lang="en-IN" smtClean="0"/>
              <a:t>‹#›</a:t>
            </a:fld>
            <a:endParaRPr lang="en-IN"/>
          </a:p>
        </p:txBody>
      </p:sp>
    </p:spTree>
    <p:extLst>
      <p:ext uri="{BB962C8B-B14F-4D97-AF65-F5344CB8AC3E}">
        <p14:creationId xmlns:p14="http://schemas.microsoft.com/office/powerpoint/2010/main" val="224971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79300-2829-4309-A746-60F6BBA4478C}" type="datetimeFigureOut">
              <a:rPr lang="en-IN" smtClean="0"/>
              <a:t>09-05-2020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406228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79300-2829-4309-A746-60F6BBA4478C}"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144235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379300-2829-4309-A746-60F6BBA4478C}" type="datetimeFigureOut">
              <a:rPr lang="en-IN" smtClean="0"/>
              <a:t>09-05-2020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228565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9300-2829-4309-A746-60F6BBA4478C}" type="datetimeFigureOut">
              <a:rPr lang="en-IN" smtClean="0"/>
              <a:t>09-05-2020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296534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79300-2829-4309-A746-60F6BBA4478C}" type="datetimeFigureOut">
              <a:rPr lang="en-IN" smtClean="0"/>
              <a:t>09-05-2020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6756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79300-2829-4309-A746-60F6BBA4478C}" type="datetimeFigureOut">
              <a:rPr lang="en-IN" smtClean="0"/>
              <a:t>09-05-2020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547036-65C7-4342-937C-AD54997B6F4A}" type="slidenum">
              <a:rPr lang="en-IN" smtClean="0"/>
              <a:t>‹#›</a:t>
            </a:fld>
            <a:endParaRPr lang="en-IN"/>
          </a:p>
        </p:txBody>
      </p:sp>
    </p:spTree>
    <p:extLst>
      <p:ext uri="{BB962C8B-B14F-4D97-AF65-F5344CB8AC3E}">
        <p14:creationId xmlns:p14="http://schemas.microsoft.com/office/powerpoint/2010/main" val="50491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379300-2829-4309-A746-60F6BBA4478C}" type="datetimeFigureOut">
              <a:rPr lang="en-IN" smtClean="0"/>
              <a:t>09-05-2020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F547036-65C7-4342-937C-AD54997B6F4A}" type="slidenum">
              <a:rPr lang="en-IN" smtClean="0"/>
              <a:t>‹#›</a:t>
            </a:fld>
            <a:endParaRPr lang="en-IN"/>
          </a:p>
        </p:txBody>
      </p:sp>
    </p:spTree>
    <p:extLst>
      <p:ext uri="{BB962C8B-B14F-4D97-AF65-F5344CB8AC3E}">
        <p14:creationId xmlns:p14="http://schemas.microsoft.com/office/powerpoint/2010/main" val="267981416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71508763_A_Framework_for_Secure_3D_Password_using_Genetic_Algorithm" TargetMode="External"/><Relationship Id="rId2" Type="http://schemas.openxmlformats.org/officeDocument/2006/relationships/hyperlink" Target="https://ijarcce.com/wp-content/uploads/2016/11/IJARCCE-ICRITCSA-27.pdf" TargetMode="External"/><Relationship Id="rId1" Type="http://schemas.openxmlformats.org/officeDocument/2006/relationships/slideLayout" Target="../slideLayouts/slideLayout2.xml"/><Relationship Id="rId6" Type="http://schemas.openxmlformats.org/officeDocument/2006/relationships/hyperlink" Target="http://citeseerx.ist.psu.edu/viewdoc/download?doi=10.1.1.695.6431&amp;rep=rep1&amp;type=pdf" TargetMode="External"/><Relationship Id="rId5" Type="http://schemas.openxmlformats.org/officeDocument/2006/relationships/hyperlink" Target="https://pdfs.semanticscholar.org/6c5a/98ccf829fd49be6cffd6642491dea0806ee8.pdf" TargetMode="External"/><Relationship Id="rId4" Type="http://schemas.openxmlformats.org/officeDocument/2006/relationships/hyperlink" Target="https://www.researchgate.net/publication/276281665_3D_Password_Based_Authentication_System_Using_Multiple_Lay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1B4A-9C02-4520-A93D-5DE48ACA84D4}"/>
              </a:ext>
            </a:extLst>
          </p:cNvPr>
          <p:cNvSpPr>
            <a:spLocks noGrp="1"/>
          </p:cNvSpPr>
          <p:nvPr>
            <p:ph type="ctrTitle"/>
          </p:nvPr>
        </p:nvSpPr>
        <p:spPr/>
        <p:txBody>
          <a:bodyPr/>
          <a:lstStyle/>
          <a:p>
            <a:r>
              <a:rPr lang="en-IN" dirty="0"/>
              <a:t>CHIPPWORDS </a:t>
            </a:r>
            <a:br>
              <a:rPr lang="en-IN" dirty="0"/>
            </a:br>
            <a:r>
              <a:rPr lang="en-IN" sz="2400" dirty="0"/>
              <a:t>passwords simplified!</a:t>
            </a:r>
          </a:p>
        </p:txBody>
      </p:sp>
      <p:sp>
        <p:nvSpPr>
          <p:cNvPr id="3" name="Subtitle 2">
            <a:extLst>
              <a:ext uri="{FF2B5EF4-FFF2-40B4-BE49-F238E27FC236}">
                <a16:creationId xmlns:a16="http://schemas.microsoft.com/office/drawing/2014/main" id="{241C2524-8FBA-41AF-999A-64DD7B3B5B4A}"/>
              </a:ext>
            </a:extLst>
          </p:cNvPr>
          <p:cNvSpPr>
            <a:spLocks noGrp="1"/>
          </p:cNvSpPr>
          <p:nvPr>
            <p:ph type="subTitle" idx="1"/>
          </p:nvPr>
        </p:nvSpPr>
        <p:spPr>
          <a:xfrm>
            <a:off x="1051560" y="4775200"/>
            <a:ext cx="7891272" cy="2677181"/>
          </a:xfrm>
        </p:spPr>
        <p:txBody>
          <a:bodyPr>
            <a:normAutofit/>
          </a:bodyPr>
          <a:lstStyle/>
          <a:p>
            <a:pPr algn="l"/>
            <a:r>
              <a:rPr lang="en-IN" dirty="0">
                <a:latin typeface="Times New Roman" panose="02020603050405020304" pitchFamily="18" charset="0"/>
                <a:cs typeface="Times New Roman" panose="02020603050405020304" pitchFamily="18" charset="0"/>
              </a:rPr>
              <a:t>Snehitha Barukula  </a:t>
            </a:r>
          </a:p>
          <a:p>
            <a:pPr algn="l"/>
            <a:r>
              <a:rPr lang="en-IN" dirty="0">
                <a:latin typeface="Times New Roman" panose="02020603050405020304" pitchFamily="18" charset="0"/>
                <a:cs typeface="Times New Roman" panose="02020603050405020304" pitchFamily="18" charset="0"/>
              </a:rPr>
              <a:t>AP18110010438 </a:t>
            </a:r>
          </a:p>
          <a:p>
            <a:pPr algn="l"/>
            <a:r>
              <a:rPr lang="en-IN" dirty="0">
                <a:latin typeface="Times New Roman" panose="02020603050405020304" pitchFamily="18" charset="0"/>
                <a:cs typeface="Times New Roman" panose="02020603050405020304" pitchFamily="18" charset="0"/>
              </a:rPr>
              <a:t>CSE G </a:t>
            </a:r>
          </a:p>
        </p:txBody>
      </p:sp>
    </p:spTree>
    <p:extLst>
      <p:ext uri="{BB962C8B-B14F-4D97-AF65-F5344CB8AC3E}">
        <p14:creationId xmlns:p14="http://schemas.microsoft.com/office/powerpoint/2010/main" val="389576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E3CC-A24A-4354-B700-0AFC79DC75E5}"/>
              </a:ext>
            </a:extLst>
          </p:cNvPr>
          <p:cNvSpPr>
            <a:spLocks noGrp="1"/>
          </p:cNvSpPr>
          <p:nvPr>
            <p:ph type="title"/>
          </p:nvPr>
        </p:nvSpPr>
        <p:spPr>
          <a:xfrm>
            <a:off x="578235" y="431587"/>
            <a:ext cx="10058400" cy="508426"/>
          </a:xfrm>
        </p:spPr>
        <p:txBody>
          <a:bodyPr>
            <a:noAutofit/>
          </a:bodyPr>
          <a:lstStyle/>
          <a:p>
            <a:pPr algn="ctr"/>
            <a:r>
              <a:rPr lang="en-IN" sz="3200" dirty="0"/>
              <a:t>STATE DIAGRAM</a:t>
            </a:r>
          </a:p>
        </p:txBody>
      </p:sp>
      <p:pic>
        <p:nvPicPr>
          <p:cNvPr id="4" name="Content Placeholder 3" descr="DFDFD">
            <a:extLst>
              <a:ext uri="{FF2B5EF4-FFF2-40B4-BE49-F238E27FC236}">
                <a16:creationId xmlns:a16="http://schemas.microsoft.com/office/drawing/2014/main" id="{1B4CBB29-F547-4160-8038-3625FD92ED7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6837" y="1386348"/>
            <a:ext cx="7568969" cy="5191433"/>
          </a:xfrm>
          <a:prstGeom prst="rect">
            <a:avLst/>
          </a:prstGeom>
        </p:spPr>
      </p:pic>
    </p:spTree>
    <p:extLst>
      <p:ext uri="{BB962C8B-B14F-4D97-AF65-F5344CB8AC3E}">
        <p14:creationId xmlns:p14="http://schemas.microsoft.com/office/powerpoint/2010/main" val="86962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E4EF-49DB-43A6-B53E-5A36DFE13822}"/>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E0C42133-ED4D-4BA4-9FA3-6EF2A32D4F6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Time complexity : assuming that A is virtual environment and B is algorithmic processing. Then,</a:t>
            </a:r>
          </a:p>
          <a:p>
            <a:pPr marL="0" indent="0">
              <a:buNone/>
            </a:pPr>
            <a:r>
              <a:rPr lang="en-IN" dirty="0">
                <a:latin typeface="Times New Roman" panose="02020603050405020304" pitchFamily="18" charset="0"/>
                <a:cs typeface="Times New Roman" panose="02020603050405020304" pitchFamily="18" charset="0"/>
              </a:rPr>
              <a:t>  Time complexity = A^m +B^n </a:t>
            </a:r>
          </a:p>
          <a:p>
            <a:pPr marL="0" indent="0">
              <a:buNone/>
            </a:pPr>
            <a:r>
              <a:rPr lang="en-IN" dirty="0">
                <a:latin typeface="Times New Roman" panose="02020603050405020304" pitchFamily="18" charset="0"/>
                <a:cs typeface="Times New Roman" panose="02020603050405020304" pitchFamily="18" charset="0"/>
              </a:rPr>
              <a:t>where m is time required to communicate with the      system and n is the time required to process each algorithm in the virtual environment.</a:t>
            </a:r>
          </a:p>
          <a:p>
            <a:pPr marL="0" indent="0">
              <a:buNone/>
            </a:pP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Space complexity: The 3D password is stored as a database in the system as (x, y, z) coordinate point. Since it is a 3D password the three dimensions are considered for virtual environment. </a:t>
            </a:r>
          </a:p>
          <a:p>
            <a:pPr marL="0" indent="0">
              <a:buNone/>
            </a:pPr>
            <a:endParaRPr lang="en-IN" dirty="0"/>
          </a:p>
        </p:txBody>
      </p:sp>
    </p:spTree>
    <p:extLst>
      <p:ext uri="{BB962C8B-B14F-4D97-AF65-F5344CB8AC3E}">
        <p14:creationId xmlns:p14="http://schemas.microsoft.com/office/powerpoint/2010/main" val="154084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7526-25CD-4568-B7B9-29C2CD0CFEBB}"/>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BF598818-1EC8-4BA5-88A5-0528FD71FAD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Brute Force algorithm: As discussed earlier when the virtual room appears the user will have to traverse with different actions and reactions. The algorithm followed here is brute forced with n number of possibilities for a password. Although we need to take few considerations into account</a:t>
            </a:r>
          </a:p>
          <a:p>
            <a:pPr lvl="0"/>
            <a:r>
              <a:rPr lang="en-IN" dirty="0">
                <a:latin typeface="Times New Roman" panose="02020603050405020304" pitchFamily="18" charset="0"/>
                <a:cs typeface="Times New Roman" panose="02020603050405020304" pitchFamily="18" charset="0"/>
              </a:rPr>
              <a:t>the time required to login: According to the research and study the time taken for a successful login varies and depends upon the no. of obvious actions and reactions by the user.</a:t>
            </a:r>
          </a:p>
          <a:p>
            <a:pPr lvl="0"/>
            <a:r>
              <a:rPr lang="en-IN" dirty="0">
                <a:latin typeface="Times New Roman" panose="02020603050405020304" pitchFamily="18" charset="0"/>
                <a:cs typeface="Times New Roman" panose="02020603050405020304" pitchFamily="18" charset="0"/>
              </a:rPr>
              <a:t>the total cost required: on the other hand, we need to create a 3D virtual environment and creating such an environment is quite expensive.</a:t>
            </a:r>
          </a:p>
          <a:p>
            <a:pPr marL="0" indent="0">
              <a:buNone/>
            </a:pPr>
            <a:endParaRPr lang="en-IN" dirty="0"/>
          </a:p>
        </p:txBody>
      </p:sp>
    </p:spTree>
    <p:extLst>
      <p:ext uri="{BB962C8B-B14F-4D97-AF65-F5344CB8AC3E}">
        <p14:creationId xmlns:p14="http://schemas.microsoft.com/office/powerpoint/2010/main" val="16058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BDE1-3DFE-48B7-9BD9-B4578D8D07A4}"/>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8A04BCAF-9C32-434C-AB66-7FEABEE82A1E}"/>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The 3D password space can be calculated by using π(Lmax, K) on a 3D virtual room that has space (k*k*k) for a password of length Lmax or less.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Mathematically, П (Lmax, G) = ∑ (m + g (AC)) n.</a:t>
            </a:r>
          </a:p>
          <a:p>
            <a:pPr marL="0" indent="0">
              <a:buNone/>
            </a:pPr>
            <a:r>
              <a:rPr lang="en-IN" dirty="0">
                <a:latin typeface="Times New Roman" panose="02020603050405020304" pitchFamily="18" charset="0"/>
                <a:cs typeface="Times New Roman" panose="02020603050405020304" pitchFamily="18" charset="0"/>
              </a:rPr>
              <a:t>In the above expression:</a:t>
            </a:r>
          </a:p>
          <a:p>
            <a:pPr marL="0" indent="0">
              <a:buNone/>
            </a:pPr>
            <a:r>
              <a:rPr lang="en-IN" dirty="0">
                <a:latin typeface="Times New Roman" panose="02020603050405020304" pitchFamily="18" charset="0"/>
                <a:cs typeface="Times New Roman" panose="02020603050405020304" pitchFamily="18" charset="0"/>
              </a:rPr>
              <a:t>g(AC) represents total no of actions and interactions made with the environment.</a:t>
            </a:r>
          </a:p>
          <a:p>
            <a:pPr marL="0" indent="0">
              <a:buNone/>
            </a:pPr>
            <a:r>
              <a:rPr lang="en-IN" dirty="0">
                <a:latin typeface="Times New Roman" panose="02020603050405020304" pitchFamily="18" charset="0"/>
                <a:cs typeface="Times New Roman" panose="02020603050405020304" pitchFamily="18" charset="0"/>
              </a:rPr>
              <a:t>Lmax is the maximum length of the password the user can put which is generally the images on each side of the cube </a:t>
            </a:r>
          </a:p>
          <a:p>
            <a:pPr marL="0" indent="0">
              <a:buNone/>
            </a:pPr>
            <a:r>
              <a:rPr lang="en-IN" dirty="0">
                <a:latin typeface="Times New Roman" panose="02020603050405020304" pitchFamily="18" charset="0"/>
                <a:cs typeface="Times New Roman" panose="02020603050405020304" pitchFamily="18" charset="0"/>
              </a:rPr>
              <a:t>M stands for possible no. of actions towards the objects in the environment.</a:t>
            </a:r>
          </a:p>
          <a:p>
            <a:pPr marL="0" indent="0">
              <a:buNone/>
            </a:pPr>
            <a:r>
              <a:rPr lang="en-IN" dirty="0">
                <a:latin typeface="Times New Roman" panose="02020603050405020304" pitchFamily="18" charset="0"/>
                <a:cs typeface="Times New Roman" panose="02020603050405020304" pitchFamily="18" charset="0"/>
              </a:rPr>
              <a:t>Therefore, the value of the equation gives the total no of spaces required to store password for the 3D environment.</a:t>
            </a:r>
          </a:p>
          <a:p>
            <a:endParaRPr lang="en-IN" dirty="0"/>
          </a:p>
        </p:txBody>
      </p:sp>
    </p:spTree>
    <p:extLst>
      <p:ext uri="{BB962C8B-B14F-4D97-AF65-F5344CB8AC3E}">
        <p14:creationId xmlns:p14="http://schemas.microsoft.com/office/powerpoint/2010/main" val="96574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BBD7-7176-4AF4-8284-B8CB7E4124A8}"/>
              </a:ext>
            </a:extLst>
          </p:cNvPr>
          <p:cNvSpPr>
            <a:spLocks noGrp="1"/>
          </p:cNvSpPr>
          <p:nvPr>
            <p:ph type="title"/>
          </p:nvPr>
        </p:nvSpPr>
        <p:spPr>
          <a:xfrm>
            <a:off x="610226" y="484632"/>
            <a:ext cx="10518022" cy="537923"/>
          </a:xfrm>
        </p:spPr>
        <p:txBody>
          <a:bodyPr>
            <a:normAutofit fontScale="90000"/>
          </a:bodyPr>
          <a:lstStyle/>
          <a:p>
            <a:pPr algn="ctr"/>
            <a:r>
              <a:rPr lang="en-IN" dirty="0"/>
              <a:t>RESULTS</a:t>
            </a:r>
          </a:p>
        </p:txBody>
      </p:sp>
      <p:pic>
        <p:nvPicPr>
          <p:cNvPr id="5" name="Content Placeholder 4">
            <a:extLst>
              <a:ext uri="{FF2B5EF4-FFF2-40B4-BE49-F238E27FC236}">
                <a16:creationId xmlns:a16="http://schemas.microsoft.com/office/drawing/2014/main" id="{34EC741B-67D7-4CDE-B30A-3C0CD215D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13" y="1465312"/>
            <a:ext cx="3895284" cy="2418430"/>
          </a:xfrm>
        </p:spPr>
      </p:pic>
      <p:pic>
        <p:nvPicPr>
          <p:cNvPr id="6" name="Picture 5">
            <a:extLst>
              <a:ext uri="{FF2B5EF4-FFF2-40B4-BE49-F238E27FC236}">
                <a16:creationId xmlns:a16="http://schemas.microsoft.com/office/drawing/2014/main" id="{567EB29E-B6CA-4E25-9CB0-178052326A20}"/>
              </a:ext>
            </a:extLst>
          </p:cNvPr>
          <p:cNvPicPr/>
          <p:nvPr/>
        </p:nvPicPr>
        <p:blipFill>
          <a:blip r:embed="rId3">
            <a:extLst>
              <a:ext uri="{28A0092B-C50C-407E-A947-70E740481C1C}">
                <a14:useLocalDpi xmlns:a14="http://schemas.microsoft.com/office/drawing/2010/main" val="0"/>
              </a:ext>
            </a:extLst>
          </a:blip>
          <a:stretch>
            <a:fillRect/>
          </a:stretch>
        </p:blipFill>
        <p:spPr>
          <a:xfrm>
            <a:off x="4960809" y="1317523"/>
            <a:ext cx="5824991" cy="2995355"/>
          </a:xfrm>
          <a:prstGeom prst="rect">
            <a:avLst/>
          </a:prstGeom>
        </p:spPr>
      </p:pic>
      <p:pic>
        <p:nvPicPr>
          <p:cNvPr id="7" name="Picture 6">
            <a:extLst>
              <a:ext uri="{FF2B5EF4-FFF2-40B4-BE49-F238E27FC236}">
                <a16:creationId xmlns:a16="http://schemas.microsoft.com/office/drawing/2014/main" id="{F422FAEF-EC01-484F-B030-488CAF6549E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91382" y="4415311"/>
            <a:ext cx="3382296" cy="1958057"/>
          </a:xfrm>
          <a:prstGeom prst="rect">
            <a:avLst/>
          </a:prstGeom>
        </p:spPr>
      </p:pic>
    </p:spTree>
    <p:extLst>
      <p:ext uri="{BB962C8B-B14F-4D97-AF65-F5344CB8AC3E}">
        <p14:creationId xmlns:p14="http://schemas.microsoft.com/office/powerpoint/2010/main" val="13881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E7C5-96DA-4E31-9F32-B188D470D8B7}"/>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FA957AB2-6657-4481-BC44-A22AF6D18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207" y="2093976"/>
            <a:ext cx="4935167" cy="3032163"/>
          </a:xfrm>
        </p:spPr>
      </p:pic>
      <p:graphicFrame>
        <p:nvGraphicFramePr>
          <p:cNvPr id="6" name="Chart 5">
            <a:extLst>
              <a:ext uri="{FF2B5EF4-FFF2-40B4-BE49-F238E27FC236}">
                <a16:creationId xmlns:a16="http://schemas.microsoft.com/office/drawing/2014/main" id="{4EEB36F9-6433-48D0-818D-1AB6CCCA5B6B}"/>
              </a:ext>
            </a:extLst>
          </p:cNvPr>
          <p:cNvGraphicFramePr/>
          <p:nvPr>
            <p:extLst>
              <p:ext uri="{D42A27DB-BD31-4B8C-83A1-F6EECF244321}">
                <p14:modId xmlns:p14="http://schemas.microsoft.com/office/powerpoint/2010/main" val="1966375358"/>
              </p:ext>
            </p:extLst>
          </p:nvPr>
        </p:nvGraphicFramePr>
        <p:xfrm>
          <a:off x="6194324" y="3313176"/>
          <a:ext cx="4729316" cy="317868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E649A68-D47A-4874-8DEF-38ED62924111}"/>
              </a:ext>
            </a:extLst>
          </p:cNvPr>
          <p:cNvSpPr txBox="1"/>
          <p:nvPr/>
        </p:nvSpPr>
        <p:spPr>
          <a:xfrm>
            <a:off x="6621092" y="1219542"/>
            <a:ext cx="3608437"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graph represents the no. of possible actions and reactions of a Chippword within the 3D environment. The size of each bit in Klein study is (3* 10^6) dictionary of eight-character textual password </a:t>
            </a:r>
          </a:p>
          <a:p>
            <a:endParaRPr lang="en-IN" dirty="0"/>
          </a:p>
        </p:txBody>
      </p:sp>
    </p:spTree>
    <p:extLst>
      <p:ext uri="{BB962C8B-B14F-4D97-AF65-F5344CB8AC3E}">
        <p14:creationId xmlns:p14="http://schemas.microsoft.com/office/powerpoint/2010/main" val="395798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1C5B-896F-41D3-80AA-B49AB1099A68}"/>
              </a:ext>
            </a:extLst>
          </p:cNvPr>
          <p:cNvSpPr>
            <a:spLocks noGrp="1"/>
          </p:cNvSpPr>
          <p:nvPr>
            <p:ph type="title"/>
          </p:nvPr>
        </p:nvSpPr>
        <p:spPr>
          <a:xfrm>
            <a:off x="1069848" y="484632"/>
            <a:ext cx="10058400" cy="1147523"/>
          </a:xfrm>
        </p:spPr>
        <p:txBody>
          <a:bodyPr/>
          <a:lstStyle/>
          <a:p>
            <a:pPr algn="ctr"/>
            <a:r>
              <a:rPr lang="en-IN" dirty="0"/>
              <a:t>CONCLUSION</a:t>
            </a:r>
          </a:p>
        </p:txBody>
      </p:sp>
      <p:sp>
        <p:nvSpPr>
          <p:cNvPr id="3" name="Content Placeholder 2">
            <a:extLst>
              <a:ext uri="{FF2B5EF4-FFF2-40B4-BE49-F238E27FC236}">
                <a16:creationId xmlns:a16="http://schemas.microsoft.com/office/drawing/2014/main" id="{DE6FA632-A81F-431F-9324-5C5163297B8F}"/>
              </a:ext>
            </a:extLst>
          </p:cNvPr>
          <p:cNvSpPr>
            <a:spLocks noGrp="1"/>
          </p:cNvSpPr>
          <p:nvPr>
            <p:ph idx="1"/>
          </p:nvPr>
        </p:nvSpPr>
        <p:spPr>
          <a:xfrm>
            <a:off x="894735" y="1632155"/>
            <a:ext cx="10233513" cy="4540045"/>
          </a:xfrm>
        </p:spPr>
        <p:txBody>
          <a:bodyPr>
            <a:normAutofit/>
          </a:bodyPr>
          <a:lstStyle/>
          <a:p>
            <a:r>
              <a:rPr lang="en-US" sz="2400" dirty="0">
                <a:latin typeface="Times New Roman" panose="02020603050405020304" pitchFamily="18" charset="0"/>
                <a:cs typeface="Times New Roman" panose="02020603050405020304" pitchFamily="18" charset="0"/>
              </a:rPr>
              <a:t>Since Chippword is a multi-factor authentication scheme that is combination of  various authentications into a single 3D virtual environment. The virtual room contains every other existing authentication schemes or even any other updated authentication schemes by simply appending it as a response to the actions performed on an object. Hence, the password space becomes large compared to any other authentication schemes. Designing a simple 3D virtual room is a fact that leads to a higher user acceptability of a Chippword system. The choice of which authentication scheme to be used will be part of user's 3D password reflects the user's preferences and requirements, depending on his security requirements.</a:t>
            </a:r>
            <a:r>
              <a:rPr lang="en-IN" sz="2400" dirty="0">
                <a:latin typeface="Times New Roman" panose="02020603050405020304" pitchFamily="18" charset="0"/>
                <a:cs typeface="Times New Roman" panose="02020603050405020304" pitchFamily="18" charset="0"/>
              </a:rPr>
              <a:t> The future work of the researchers should include how to overcome gathering attacks from different background activities</a:t>
            </a:r>
          </a:p>
          <a:p>
            <a:endParaRPr lang="en-IN" dirty="0"/>
          </a:p>
        </p:txBody>
      </p:sp>
    </p:spTree>
    <p:extLst>
      <p:ext uri="{BB962C8B-B14F-4D97-AF65-F5344CB8AC3E}">
        <p14:creationId xmlns:p14="http://schemas.microsoft.com/office/powerpoint/2010/main" val="234783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57CA-72EA-4A6E-B00C-F6EB4063E9E0}"/>
              </a:ext>
            </a:extLst>
          </p:cNvPr>
          <p:cNvSpPr>
            <a:spLocks noGrp="1"/>
          </p:cNvSpPr>
          <p:nvPr>
            <p:ph type="title"/>
          </p:nvPr>
        </p:nvSpPr>
        <p:spPr>
          <a:xfrm>
            <a:off x="599768" y="484632"/>
            <a:ext cx="10528480" cy="1312311"/>
          </a:xfrm>
        </p:spPr>
        <p:txBody>
          <a:bodyPr>
            <a:normAutofit fontScale="90000"/>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289D0801-7468-4812-A15B-BB67BB5DD78A}"/>
              </a:ext>
            </a:extLst>
          </p:cNvPr>
          <p:cNvSpPr>
            <a:spLocks noGrp="1"/>
          </p:cNvSpPr>
          <p:nvPr>
            <p:ph idx="1"/>
          </p:nvPr>
        </p:nvSpPr>
        <p:spPr>
          <a:xfrm>
            <a:off x="755216" y="1796943"/>
            <a:ext cx="10058400" cy="4050792"/>
          </a:xfrm>
        </p:spPr>
        <p:txBody>
          <a:bodyPr>
            <a:normAutofit fontScale="25000" lnSpcReduction="20000"/>
          </a:bodyPr>
          <a:lstStyle/>
          <a:p>
            <a:pPr marL="0" indent="0">
              <a:buNone/>
            </a:pPr>
            <a:r>
              <a:rPr lang="en-IN" sz="5600" b="1" dirty="0"/>
              <a:t> </a:t>
            </a:r>
            <a:endParaRPr lang="en-IN" sz="6400" dirty="0">
              <a:latin typeface="Times New Roman" panose="02020603050405020304" pitchFamily="18" charset="0"/>
              <a:cs typeface="Times New Roman" panose="02020603050405020304" pitchFamily="18" charset="0"/>
            </a:endParaRPr>
          </a:p>
          <a:p>
            <a:r>
              <a:rPr lang="en-IN" sz="6400" dirty="0">
                <a:latin typeface="Times New Roman" panose="02020603050405020304" pitchFamily="18" charset="0"/>
                <a:cs typeface="Times New Roman" panose="02020603050405020304" pitchFamily="18" charset="0"/>
              </a:rPr>
              <a:t>[1] G.E. Blonder, “Graphical Password,” U.S Patent 5 559 961, Sep.24, 1996. </a:t>
            </a:r>
          </a:p>
          <a:p>
            <a:r>
              <a:rPr lang="en-IN" sz="6400" dirty="0">
                <a:latin typeface="Times New Roman" panose="02020603050405020304" pitchFamily="18" charset="0"/>
                <a:cs typeface="Times New Roman" panose="02020603050405020304" pitchFamily="18" charset="0"/>
              </a:rPr>
              <a:t>[2] study of three - dimensional password authentication system. (2016), Retrieved from</a:t>
            </a:r>
          </a:p>
          <a:p>
            <a:pPr marL="0" indent="0">
              <a:buNone/>
            </a:pPr>
            <a:r>
              <a:rPr lang="en-IN" sz="6400" u="sng" dirty="0">
                <a:latin typeface="Times New Roman" panose="02020603050405020304" pitchFamily="18" charset="0"/>
                <a:cs typeface="Times New Roman" panose="02020603050405020304" pitchFamily="18" charset="0"/>
                <a:hlinkClick r:id="rId2"/>
              </a:rPr>
              <a:t>https://ijarcce.com/wp-content/uploads/2016/11/IJARCCE-ICRITCSA-27.pdf</a:t>
            </a:r>
            <a:r>
              <a:rPr lang="en-IN" sz="6400" dirty="0">
                <a:latin typeface="Times New Roman" panose="02020603050405020304" pitchFamily="18" charset="0"/>
                <a:cs typeface="Times New Roman" panose="02020603050405020304" pitchFamily="18" charset="0"/>
              </a:rPr>
              <a:t> </a:t>
            </a:r>
          </a:p>
          <a:p>
            <a:r>
              <a:rPr lang="en-IN" sz="6400" dirty="0">
                <a:latin typeface="Times New Roman" panose="02020603050405020304" pitchFamily="18" charset="0"/>
                <a:cs typeface="Times New Roman" panose="02020603050405020304" pitchFamily="18" charset="0"/>
              </a:rPr>
              <a:t>[3] A Framework for secured 3D password using Genetic Algorithm. (2015), Retrieved from</a:t>
            </a:r>
          </a:p>
          <a:p>
            <a:pPr marL="0" indent="0">
              <a:buNone/>
            </a:pPr>
            <a:r>
              <a:rPr lang="en-IN" sz="6400" u="sng" dirty="0">
                <a:latin typeface="Times New Roman" panose="02020603050405020304" pitchFamily="18" charset="0"/>
                <a:cs typeface="Times New Roman" panose="02020603050405020304" pitchFamily="18" charset="0"/>
                <a:hlinkClick r:id="rId3"/>
              </a:rPr>
              <a:t>https://www.researchgate.net/publication/271508763_A_Framework_for_Secure_3D_Password_using_Genetic_Algorithm</a:t>
            </a:r>
            <a:r>
              <a:rPr lang="en-IN" sz="6400" dirty="0">
                <a:latin typeface="Times New Roman" panose="02020603050405020304" pitchFamily="18" charset="0"/>
                <a:cs typeface="Times New Roman" panose="02020603050405020304" pitchFamily="18" charset="0"/>
              </a:rPr>
              <a:t> </a:t>
            </a:r>
          </a:p>
          <a:p>
            <a:r>
              <a:rPr lang="en-IN" sz="6400" dirty="0">
                <a:latin typeface="Times New Roman" panose="02020603050405020304" pitchFamily="18" charset="0"/>
                <a:cs typeface="Times New Roman" panose="02020603050405020304" pitchFamily="18" charset="0"/>
              </a:rPr>
              <a:t>[4] 3D Password Based Authentication System Using Multiple Layers. (2014), Retrieved from </a:t>
            </a:r>
          </a:p>
          <a:p>
            <a:pPr marL="0" indent="0">
              <a:buNone/>
            </a:pPr>
            <a:r>
              <a:rPr lang="en-IN" sz="6400" u="sng" dirty="0">
                <a:latin typeface="Times New Roman" panose="02020603050405020304" pitchFamily="18" charset="0"/>
                <a:cs typeface="Times New Roman" panose="02020603050405020304" pitchFamily="18" charset="0"/>
                <a:hlinkClick r:id="rId4"/>
              </a:rPr>
              <a:t>https://www.researchgate.net/publication/276281665_3D_Password_Based_Authentication_System_Using_Multiple_Layers</a:t>
            </a:r>
            <a:r>
              <a:rPr lang="en-IN" sz="6400" dirty="0">
                <a:latin typeface="Times New Roman" panose="02020603050405020304" pitchFamily="18" charset="0"/>
                <a:cs typeface="Times New Roman" panose="02020603050405020304" pitchFamily="18" charset="0"/>
              </a:rPr>
              <a:t> </a:t>
            </a:r>
          </a:p>
          <a:p>
            <a:r>
              <a:rPr lang="en-IN" sz="6400" dirty="0">
                <a:latin typeface="Times New Roman" panose="02020603050405020304" pitchFamily="18" charset="0"/>
                <a:cs typeface="Times New Roman" panose="02020603050405020304" pitchFamily="18" charset="0"/>
              </a:rPr>
              <a:t>[5] Virtual Realization Using 3D password. (n.d), Retrieved from</a:t>
            </a:r>
          </a:p>
          <a:p>
            <a:pPr marL="0" indent="0">
              <a:buNone/>
            </a:pPr>
            <a:r>
              <a:rPr lang="en-IN" sz="6400" u="sng" dirty="0">
                <a:latin typeface="Times New Roman" panose="02020603050405020304" pitchFamily="18" charset="0"/>
                <a:cs typeface="Times New Roman" panose="02020603050405020304" pitchFamily="18" charset="0"/>
                <a:hlinkClick r:id="rId5"/>
              </a:rPr>
              <a:t>https://pdfs.semanticscholar.org/6c5a/98ccf829fd49be6cffd6642491dea0806ee8.pdf</a:t>
            </a:r>
            <a:r>
              <a:rPr lang="en-IN" sz="6400" u="sng" dirty="0">
                <a:latin typeface="Times New Roman" panose="02020603050405020304" pitchFamily="18" charset="0"/>
                <a:cs typeface="Times New Roman" panose="02020603050405020304" pitchFamily="18" charset="0"/>
              </a:rPr>
              <a:t> </a:t>
            </a:r>
            <a:endParaRPr lang="en-IN" sz="6400" dirty="0">
              <a:latin typeface="Times New Roman" panose="02020603050405020304" pitchFamily="18" charset="0"/>
              <a:cs typeface="Times New Roman" panose="02020603050405020304" pitchFamily="18" charset="0"/>
            </a:endParaRPr>
          </a:p>
          <a:p>
            <a:r>
              <a:rPr lang="en-IN" sz="6400" dirty="0">
                <a:latin typeface="Times New Roman" panose="02020603050405020304" pitchFamily="18" charset="0"/>
                <a:cs typeface="Times New Roman" panose="02020603050405020304" pitchFamily="18" charset="0"/>
              </a:rPr>
              <a:t>[6] Security Using 3D Password. (2015), Retrieved from</a:t>
            </a:r>
          </a:p>
          <a:p>
            <a:pPr marL="0" indent="0">
              <a:buNone/>
            </a:pPr>
            <a:r>
              <a:rPr lang="en-IN" sz="6400" u="sng" dirty="0">
                <a:latin typeface="Times New Roman" panose="02020603050405020304" pitchFamily="18" charset="0"/>
                <a:cs typeface="Times New Roman" panose="02020603050405020304" pitchFamily="18" charset="0"/>
                <a:hlinkClick r:id="rId6"/>
              </a:rPr>
              <a:t>http://citeseerx.ist.psu.edu/viewdoc/download?doi=10.1.1.695.6431&amp;rep=rep1&amp;type=pdf</a:t>
            </a:r>
            <a:endParaRPr lang="en-IN" sz="6400" dirty="0">
              <a:latin typeface="Times New Roman" panose="02020603050405020304" pitchFamily="18" charset="0"/>
              <a:cs typeface="Times New Roman" panose="02020603050405020304" pitchFamily="18" charset="0"/>
            </a:endParaRPr>
          </a:p>
          <a:p>
            <a:r>
              <a:rPr lang="en-IN" dirty="0"/>
              <a:t> </a:t>
            </a:r>
          </a:p>
          <a:p>
            <a:r>
              <a:rPr lang="en-IN" dirty="0"/>
              <a:t> </a:t>
            </a:r>
          </a:p>
          <a:p>
            <a:endParaRPr lang="en-IN" dirty="0"/>
          </a:p>
        </p:txBody>
      </p:sp>
    </p:spTree>
    <p:extLst>
      <p:ext uri="{BB962C8B-B14F-4D97-AF65-F5344CB8AC3E}">
        <p14:creationId xmlns:p14="http://schemas.microsoft.com/office/powerpoint/2010/main" val="17299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2138-BDE4-4B4A-9597-D07EEFA565BD}"/>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C3F9523-2A73-4657-AA9A-D828E686485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Classification of Authentication </a:t>
            </a:r>
          </a:p>
          <a:p>
            <a:pPr marL="0" indent="0">
              <a:buNone/>
            </a:pPr>
            <a:r>
              <a:rPr lang="en-IN" dirty="0">
                <a:latin typeface="Times New Roman" panose="02020603050405020304" pitchFamily="18" charset="0"/>
                <a:cs typeface="Times New Roman" panose="02020603050405020304" pitchFamily="18" charset="0"/>
              </a:rPr>
              <a:t>schemes</a:t>
            </a:r>
          </a:p>
          <a:p>
            <a:r>
              <a:rPr lang="en-IN" dirty="0">
                <a:latin typeface="Times New Roman" panose="02020603050405020304" pitchFamily="18" charset="0"/>
                <a:cs typeface="Times New Roman" panose="02020603050405020304" pitchFamily="18" charset="0"/>
              </a:rPr>
              <a:t>Existing Systems</a:t>
            </a:r>
          </a:p>
          <a:p>
            <a:r>
              <a:rPr lang="en-IN" dirty="0">
                <a:latin typeface="Times New Roman" panose="02020603050405020304" pitchFamily="18" charset="0"/>
                <a:cs typeface="Times New Roman" panose="02020603050405020304" pitchFamily="18" charset="0"/>
              </a:rPr>
              <a:t>System Requirements</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Results </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A6F2EC69-7D39-479B-99DD-8CE0E1E85D0E}"/>
              </a:ext>
            </a:extLst>
          </p:cNvPr>
          <p:cNvPicPr>
            <a:picLocks noChangeAspect="1"/>
          </p:cNvPicPr>
          <p:nvPr/>
        </p:nvPicPr>
        <p:blipFill>
          <a:blip r:embed="rId2"/>
          <a:stretch>
            <a:fillRect/>
          </a:stretch>
        </p:blipFill>
        <p:spPr>
          <a:xfrm>
            <a:off x="4272139" y="835740"/>
            <a:ext cx="7812580" cy="5336459"/>
          </a:xfrm>
          <a:prstGeom prst="rect">
            <a:avLst/>
          </a:prstGeom>
          <a:effectLst>
            <a:softEdge rad="635000"/>
          </a:effectLst>
        </p:spPr>
      </p:pic>
      <p:pic>
        <p:nvPicPr>
          <p:cNvPr id="6" name="Picture 5">
            <a:extLst>
              <a:ext uri="{FF2B5EF4-FFF2-40B4-BE49-F238E27FC236}">
                <a16:creationId xmlns:a16="http://schemas.microsoft.com/office/drawing/2014/main" id="{7813435C-5066-442A-8D32-AC92D0BAD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438" y="3127966"/>
            <a:ext cx="1715728" cy="1782037"/>
          </a:xfrm>
          <a:prstGeom prst="rect">
            <a:avLst/>
          </a:prstGeom>
        </p:spPr>
      </p:pic>
      <p:pic>
        <p:nvPicPr>
          <p:cNvPr id="7" name="Picture 6">
            <a:extLst>
              <a:ext uri="{FF2B5EF4-FFF2-40B4-BE49-F238E27FC236}">
                <a16:creationId xmlns:a16="http://schemas.microsoft.com/office/drawing/2014/main" id="{14C0AA9B-6457-45D5-8A24-C9307339BA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778" y="1243422"/>
            <a:ext cx="2164444" cy="1701106"/>
          </a:xfrm>
          <a:prstGeom prst="rect">
            <a:avLst/>
          </a:prstGeom>
        </p:spPr>
      </p:pic>
      <p:pic>
        <p:nvPicPr>
          <p:cNvPr id="8" name="Picture 7">
            <a:extLst>
              <a:ext uri="{FF2B5EF4-FFF2-40B4-BE49-F238E27FC236}">
                <a16:creationId xmlns:a16="http://schemas.microsoft.com/office/drawing/2014/main" id="{4B8865CA-3A71-4AD0-82AF-EF3FFCEC76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85135">
            <a:off x="7512026" y="561608"/>
            <a:ext cx="2419665" cy="1723707"/>
          </a:xfrm>
          <a:prstGeom prst="rect">
            <a:avLst/>
          </a:prstGeom>
        </p:spPr>
      </p:pic>
      <p:pic>
        <p:nvPicPr>
          <p:cNvPr id="9" name="Picture 8">
            <a:extLst>
              <a:ext uri="{FF2B5EF4-FFF2-40B4-BE49-F238E27FC236}">
                <a16:creationId xmlns:a16="http://schemas.microsoft.com/office/drawing/2014/main" id="{0A85FD81-61AA-4D19-8B35-C16E3F47F0A6}"/>
              </a:ext>
            </a:extLst>
          </p:cNvPr>
          <p:cNvPicPr>
            <a:picLocks noChangeAspect="1"/>
          </p:cNvPicPr>
          <p:nvPr/>
        </p:nvPicPr>
        <p:blipFill>
          <a:blip r:embed="rId6"/>
          <a:stretch>
            <a:fillRect/>
          </a:stretch>
        </p:blipFill>
        <p:spPr>
          <a:xfrm>
            <a:off x="10380513" y="1423461"/>
            <a:ext cx="1341027" cy="1341027"/>
          </a:xfrm>
          <a:prstGeom prst="rect">
            <a:avLst/>
          </a:prstGeom>
        </p:spPr>
      </p:pic>
    </p:spTree>
    <p:extLst>
      <p:ext uri="{BB962C8B-B14F-4D97-AF65-F5344CB8AC3E}">
        <p14:creationId xmlns:p14="http://schemas.microsoft.com/office/powerpoint/2010/main" val="325302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36F9-95A8-4289-8369-A0D08E0B8882}"/>
              </a:ext>
            </a:extLst>
          </p:cNvPr>
          <p:cNvSpPr>
            <a:spLocks noGrp="1"/>
          </p:cNvSpPr>
          <p:nvPr>
            <p:ph type="title"/>
          </p:nvPr>
        </p:nvSpPr>
        <p:spPr/>
        <p:txBody>
          <a:bodyPr/>
          <a:lstStyle/>
          <a:p>
            <a:pPr algn="ctr"/>
            <a:r>
              <a:rPr lang="en-IN" dirty="0"/>
              <a:t>INTRODUCTION </a:t>
            </a:r>
          </a:p>
        </p:txBody>
      </p:sp>
      <p:sp>
        <p:nvSpPr>
          <p:cNvPr id="3" name="Content Placeholder 2">
            <a:extLst>
              <a:ext uri="{FF2B5EF4-FFF2-40B4-BE49-F238E27FC236}">
                <a16:creationId xmlns:a16="http://schemas.microsoft.com/office/drawing/2014/main" id="{D388A7E2-0963-404C-B07A-1D5AAEB56753}"/>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Chippword is a multifactor authentication scheme where a 3D passwords are  customized.</a:t>
            </a:r>
          </a:p>
          <a:p>
            <a:r>
              <a:rPr lang="en-IN" dirty="0">
                <a:latin typeface="Times New Roman" panose="02020603050405020304" pitchFamily="18" charset="0"/>
                <a:cs typeface="Times New Roman" panose="02020603050405020304" pitchFamily="18" charset="0"/>
              </a:rPr>
              <a:t>As the human brain as to run across the facts of recalling , recognising, biometrics and token-based authentication, we combine all the existing schemes into one single 3D virtual environment.</a:t>
            </a:r>
          </a:p>
          <a:p>
            <a:r>
              <a:rPr lang="en-IN" dirty="0">
                <a:latin typeface="Times New Roman" panose="02020603050405020304" pitchFamily="18" charset="0"/>
                <a:cs typeface="Times New Roman" panose="02020603050405020304" pitchFamily="18" charset="0"/>
              </a:rPr>
              <a:t> A virtual environment is a networked application that enables a user to interact with both computing and the work of the users. </a:t>
            </a:r>
          </a:p>
          <a:p>
            <a:r>
              <a:rPr lang="en-IN" dirty="0">
                <a:latin typeface="Times New Roman" panose="02020603050405020304" pitchFamily="18" charset="0"/>
                <a:cs typeface="Times New Roman" panose="02020603050405020304" pitchFamily="18" charset="0"/>
              </a:rPr>
              <a:t>The 3D virtual room has several virtual objects for the user to interact</a:t>
            </a:r>
            <a:r>
              <a:rPr lang="en-IN" dirty="0"/>
              <a:t>.</a:t>
            </a:r>
          </a:p>
          <a:p>
            <a:r>
              <a:rPr lang="en-US" dirty="0">
                <a:latin typeface="Times New Roman" panose="02020603050405020304" pitchFamily="18" charset="0"/>
                <a:cs typeface="Times New Roman" panose="02020603050405020304" pitchFamily="18" charset="0"/>
              </a:rPr>
              <a:t>It is the task of the system administrator to design the environment and to select the appropriate object that reflects the protected system requirements.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3147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E8B3-FF90-4324-B96A-17353DD2FB19}"/>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A1C1F32E-D429-4249-8E44-44E2BFB6EF5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Virtual objects could be any real object that we encounter in our daily lives.</a:t>
            </a:r>
          </a:p>
          <a:p>
            <a:r>
              <a:rPr lang="en-IN" dirty="0">
                <a:latin typeface="Times New Roman" panose="02020603050405020304" pitchFamily="18" charset="0"/>
                <a:cs typeface="Times New Roman" panose="02020603050405020304" pitchFamily="18" charset="0"/>
              </a:rPr>
              <a:t>The choice of selecting the authentication system  will be part of the user’s Chippword which reflects the users preference and requirements.</a:t>
            </a:r>
          </a:p>
          <a:p>
            <a:r>
              <a:rPr lang="en-IN" dirty="0">
                <a:latin typeface="Times New Roman" panose="02020603050405020304" pitchFamily="18" charset="0"/>
                <a:cs typeface="Times New Roman" panose="02020603050405020304" pitchFamily="18" charset="0"/>
              </a:rPr>
              <a:t>The Chippword is still in its initial stage and yet designing of various virtual environments, password spaces and interpreting user’s feedback and experience from such environments will improve the need of 3</a:t>
            </a:r>
          </a:p>
          <a:p>
            <a:r>
              <a:rPr lang="en-IN" dirty="0">
                <a:latin typeface="Times New Roman" panose="02020603050405020304" pitchFamily="18" charset="0"/>
                <a:cs typeface="Times New Roman" panose="02020603050405020304" pitchFamily="18" charset="0"/>
              </a:rPr>
              <a:t>The user can traverse around the virtual room and interact with the objects and the password is created by tracing the users actions and interactions.                                                                                                                                                                                                                                                                                                                                                                                                                             </a:t>
            </a:r>
          </a:p>
          <a:p>
            <a:r>
              <a:rPr lang="en-IN" dirty="0">
                <a:latin typeface="Times New Roman" panose="02020603050405020304" pitchFamily="18" charset="0"/>
                <a:cs typeface="Times New Roman" panose="02020603050405020304" pitchFamily="18" charset="0"/>
              </a:rPr>
              <a:t>The type of interaction varies from one object to another.</a:t>
            </a:r>
          </a:p>
          <a:p>
            <a:endParaRPr lang="en-IN" dirty="0"/>
          </a:p>
        </p:txBody>
      </p:sp>
    </p:spTree>
    <p:extLst>
      <p:ext uri="{BB962C8B-B14F-4D97-AF65-F5344CB8AC3E}">
        <p14:creationId xmlns:p14="http://schemas.microsoft.com/office/powerpoint/2010/main" val="182874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B639-8BF7-422F-9307-BA79AA7FFD1A}"/>
              </a:ext>
            </a:extLst>
          </p:cNvPr>
          <p:cNvSpPr>
            <a:spLocks noGrp="1"/>
          </p:cNvSpPr>
          <p:nvPr>
            <p:ph type="title"/>
          </p:nvPr>
        </p:nvSpPr>
        <p:spPr>
          <a:xfrm>
            <a:off x="683341" y="206477"/>
            <a:ext cx="10825317" cy="865239"/>
          </a:xfrm>
        </p:spPr>
        <p:txBody>
          <a:bodyPr>
            <a:normAutofit/>
          </a:bodyPr>
          <a:lstStyle/>
          <a:p>
            <a:pPr algn="ctr"/>
            <a:r>
              <a:rPr lang="en-IN" sz="3600" dirty="0"/>
              <a:t>Classification of Authentication Techniques</a:t>
            </a:r>
          </a:p>
        </p:txBody>
      </p:sp>
      <p:graphicFrame>
        <p:nvGraphicFramePr>
          <p:cNvPr id="4" name="Content Placeholder 3">
            <a:extLst>
              <a:ext uri="{FF2B5EF4-FFF2-40B4-BE49-F238E27FC236}">
                <a16:creationId xmlns:a16="http://schemas.microsoft.com/office/drawing/2014/main" id="{228B2BE8-BBB4-4A5E-80D4-6E9B6206088E}"/>
              </a:ext>
            </a:extLst>
          </p:cNvPr>
          <p:cNvGraphicFramePr>
            <a:graphicFrameLocks noGrp="1"/>
          </p:cNvGraphicFramePr>
          <p:nvPr>
            <p:ph idx="1"/>
            <p:extLst>
              <p:ext uri="{D42A27DB-BD31-4B8C-83A1-F6EECF244321}">
                <p14:modId xmlns:p14="http://schemas.microsoft.com/office/powerpoint/2010/main" val="3685111976"/>
              </p:ext>
            </p:extLst>
          </p:nvPr>
        </p:nvGraphicFramePr>
        <p:xfrm>
          <a:off x="501445" y="1327355"/>
          <a:ext cx="11267768" cy="48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35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719-5DE4-4AF2-AFC0-44A96E7E84E9}"/>
              </a:ext>
            </a:extLst>
          </p:cNvPr>
          <p:cNvSpPr>
            <a:spLocks noGrp="1"/>
          </p:cNvSpPr>
          <p:nvPr>
            <p:ph type="title"/>
          </p:nvPr>
        </p:nvSpPr>
        <p:spPr/>
        <p:txBody>
          <a:bodyPr/>
          <a:lstStyle/>
          <a:p>
            <a:pPr algn="ctr"/>
            <a:r>
              <a:rPr lang="en-IN" dirty="0"/>
              <a:t>EXISTING SYSTEMS </a:t>
            </a:r>
          </a:p>
        </p:txBody>
      </p:sp>
      <p:sp>
        <p:nvSpPr>
          <p:cNvPr id="3" name="Content Placeholder 2">
            <a:extLst>
              <a:ext uri="{FF2B5EF4-FFF2-40B4-BE49-F238E27FC236}">
                <a16:creationId xmlns:a16="http://schemas.microsoft.com/office/drawing/2014/main" id="{223BAF29-93FE-49C8-BB5D-5530DBF3976F}"/>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3D passwords were first recognised by Blonder in 1996</a:t>
            </a:r>
          </a:p>
          <a:p>
            <a:r>
              <a:rPr lang="en-IN" dirty="0">
                <a:latin typeface="Times New Roman" panose="02020603050405020304" pitchFamily="18" charset="0"/>
                <a:cs typeface="Times New Roman" panose="02020603050405020304" pitchFamily="18" charset="0"/>
              </a:rPr>
              <a:t>Later then Dhamig and Perig developed a recognition based graphical password system. </a:t>
            </a:r>
          </a:p>
          <a:p>
            <a:r>
              <a:rPr lang="en-IN" dirty="0">
                <a:latin typeface="Times New Roman" panose="02020603050405020304" pitchFamily="18" charset="0"/>
                <a:cs typeface="Times New Roman" panose="02020603050405020304" pitchFamily="18" charset="0"/>
              </a:rPr>
              <a:t>The systems that are commonly known are: </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Textual passwords </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Graphical passwords</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Biometrics and </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Token based </a:t>
            </a:r>
          </a:p>
          <a:p>
            <a:r>
              <a:rPr lang="en-IN" dirty="0">
                <a:latin typeface="Times New Roman" panose="02020603050405020304" pitchFamily="18" charset="0"/>
                <a:cs typeface="Times New Roman" panose="02020603050405020304" pitchFamily="18" charset="0"/>
              </a:rPr>
              <a:t>With the rapid change in the technology, fastest processors and many tools available in the internet cracking one’s password has become as easy as falling off a log. Few years back Klein performed such experimental tests and passed to crack at least 10 passwords a day  </a:t>
            </a:r>
          </a:p>
        </p:txBody>
      </p:sp>
    </p:spTree>
    <p:extLst>
      <p:ext uri="{BB962C8B-B14F-4D97-AF65-F5344CB8AC3E}">
        <p14:creationId xmlns:p14="http://schemas.microsoft.com/office/powerpoint/2010/main" val="177173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5316-04E2-47B3-A481-4E7997D8A7F6}"/>
              </a:ext>
            </a:extLst>
          </p:cNvPr>
          <p:cNvSpPr>
            <a:spLocks noGrp="1"/>
          </p:cNvSpPr>
          <p:nvPr>
            <p:ph type="title"/>
          </p:nvPr>
        </p:nvSpPr>
        <p:spPr/>
        <p:txBody>
          <a:bodyPr/>
          <a:lstStyle/>
          <a:p>
            <a:pPr algn="ctr"/>
            <a:r>
              <a:rPr lang="en-IN" dirty="0"/>
              <a:t>EXISITING SYSTEMS</a:t>
            </a:r>
          </a:p>
        </p:txBody>
      </p:sp>
      <p:sp>
        <p:nvSpPr>
          <p:cNvPr id="3" name="Content Placeholder 2">
            <a:extLst>
              <a:ext uri="{FF2B5EF4-FFF2-40B4-BE49-F238E27FC236}">
                <a16:creationId xmlns:a16="http://schemas.microsoft.com/office/drawing/2014/main" id="{4803590F-8978-45C3-B88F-25E85671DF19}"/>
              </a:ext>
            </a:extLst>
          </p:cNvPr>
          <p:cNvSpPr>
            <a:spLocks noGrp="1"/>
          </p:cNvSpPr>
          <p:nvPr>
            <p:ph idx="1"/>
          </p:nvPr>
        </p:nvSpPr>
        <p:spPr>
          <a:xfrm>
            <a:off x="1069848" y="1858297"/>
            <a:ext cx="10058400" cy="4313903"/>
          </a:xfrm>
        </p:spPr>
        <p:txBody>
          <a:bodyPr>
            <a:normAutofit fontScale="77500" lnSpcReduction="20000"/>
          </a:bodyPr>
          <a:lstStyle/>
          <a:p>
            <a:pPr>
              <a:lnSpc>
                <a:spcPct val="120000"/>
              </a:lnSpc>
            </a:pPr>
            <a:r>
              <a:rPr lang="en-IN" dirty="0">
                <a:latin typeface="Times New Roman" panose="02020603050405020304" pitchFamily="18" charset="0"/>
                <a:cs typeface="Times New Roman" panose="02020603050405020304" pitchFamily="18" charset="0"/>
              </a:rPr>
              <a:t>Later then Dhamig and Perig developed a recognition based graphical password system. The user has to select a portfolio from given portfolios that include randomized art. </a:t>
            </a:r>
          </a:p>
          <a:p>
            <a:pPr>
              <a:lnSpc>
                <a:spcPct val="120000"/>
              </a:lnSpc>
            </a:pPr>
            <a:r>
              <a:rPr lang="en-IN" dirty="0">
                <a:latin typeface="Times New Roman" panose="02020603050405020304" pitchFamily="18" charset="0"/>
                <a:cs typeface="Times New Roman" panose="02020603050405020304" pitchFamily="18" charset="0"/>
              </a:rPr>
              <a:t>The main application of the domain is to protect the critical systems                   </a:t>
            </a:r>
          </a:p>
          <a:p>
            <a:pPr marL="0" indent="0">
              <a:lnSpc>
                <a:spcPct val="120000"/>
              </a:lnSpc>
              <a:buNone/>
            </a:pPr>
            <a:r>
              <a:rPr lang="en-IN" dirty="0">
                <a:latin typeface="Times New Roman" panose="02020603050405020304" pitchFamily="18" charset="0"/>
                <a:cs typeface="Times New Roman" panose="02020603050405020304" pitchFamily="18" charset="0"/>
              </a:rPr>
              <a:t> and resources:  </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  Critical Servers</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 Military Facilities</a:t>
            </a:r>
          </a:p>
          <a:p>
            <a:pPr marL="514350" indent="-514350">
              <a:buFont typeface="+mj-lt"/>
              <a:buAutoNum type="romanLcPeriod"/>
            </a:pPr>
            <a:r>
              <a:rPr lang="en-IN" dirty="0">
                <a:latin typeface="Times New Roman" panose="02020603050405020304" pitchFamily="18" charset="0"/>
                <a:cs typeface="Times New Roman" panose="02020603050405020304" pitchFamily="18" charset="0"/>
              </a:rPr>
              <a:t>Airplanes and Missile Guiding </a:t>
            </a:r>
          </a:p>
          <a:p>
            <a:pPr lvl="0"/>
            <a:r>
              <a:rPr lang="en-IN" dirty="0">
                <a:latin typeface="Times New Roman" panose="02020603050405020304" pitchFamily="18" charset="0"/>
                <a:cs typeface="Times New Roman" panose="02020603050405020304" pitchFamily="18" charset="0"/>
              </a:rPr>
              <a:t>Limitations: Human features are exposed to nature and may transform over a period of time.</a:t>
            </a:r>
          </a:p>
          <a:p>
            <a:pPr lvl="0">
              <a:lnSpc>
                <a:spcPct val="120000"/>
              </a:lnSpc>
            </a:pPr>
            <a:r>
              <a:rPr lang="en-IN" dirty="0">
                <a:latin typeface="Times New Roman" panose="02020603050405020304" pitchFamily="18" charset="0"/>
                <a:cs typeface="Times New Roman" panose="02020603050405020304" pitchFamily="18" charset="0"/>
              </a:rPr>
              <a:t>People are not convenient with biometrics all the time. They resist sometimes as having a copy of user’s finger print is not safe and may be used for fraud.</a:t>
            </a:r>
          </a:p>
          <a:p>
            <a:pPr lvl="0">
              <a:lnSpc>
                <a:spcPct val="120000"/>
              </a:lnSpc>
            </a:pPr>
            <a:r>
              <a:rPr lang="en-IN" dirty="0">
                <a:latin typeface="Times New Roman" panose="02020603050405020304" pitchFamily="18" charset="0"/>
                <a:cs typeface="Times New Roman" panose="02020603050405020304" pitchFamily="18" charset="0"/>
              </a:rPr>
              <a:t> Biometrics cannot be nullified, which leads the user to a dilemma in the data that has been forged. Unlike other authentication systems where the user can create a new password if he/she forgets the current passwords, Biometrics are unique and cannot be replaced.</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5473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CF81-2D38-453F-9015-727232337D28}"/>
              </a:ext>
            </a:extLst>
          </p:cNvPr>
          <p:cNvSpPr>
            <a:spLocks noGrp="1"/>
          </p:cNvSpPr>
          <p:nvPr>
            <p:ph type="title"/>
          </p:nvPr>
        </p:nvSpPr>
        <p:spPr/>
        <p:txBody>
          <a:bodyPr/>
          <a:lstStyle/>
          <a:p>
            <a:pPr algn="ctr"/>
            <a:r>
              <a:rPr lang="en-IN" dirty="0"/>
              <a:t>SYSTEM REQUIREMENTS </a:t>
            </a:r>
          </a:p>
        </p:txBody>
      </p:sp>
      <p:sp>
        <p:nvSpPr>
          <p:cNvPr id="3" name="Content Placeholder 2">
            <a:extLst>
              <a:ext uri="{FF2B5EF4-FFF2-40B4-BE49-F238E27FC236}">
                <a16:creationId xmlns:a16="http://schemas.microsoft.com/office/drawing/2014/main" id="{2B284761-A654-473D-92C5-AC96D16CA4B6}"/>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This application uses java technology. The virtual room is called 3D arena is a .obj file and it is downloaded and then coded into java technology.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Software requirements: windows XP / windows 10 </a:t>
            </a:r>
          </a:p>
          <a:p>
            <a:pPr marL="0" indent="0">
              <a:buNone/>
            </a:pPr>
            <a:r>
              <a:rPr lang="en-IN" dirty="0">
                <a:latin typeface="Times New Roman" panose="02020603050405020304" pitchFamily="18" charset="0"/>
                <a:cs typeface="Times New Roman" panose="02020603050405020304" pitchFamily="18" charset="0"/>
              </a:rPr>
              <a:t>                                      NetBeans IDE/Eclipse IDE</a:t>
            </a:r>
          </a:p>
          <a:p>
            <a:pPr marL="0" indent="0">
              <a:buNone/>
            </a:pPr>
            <a:r>
              <a:rPr lang="en-IN" dirty="0">
                <a:latin typeface="Times New Roman" panose="02020603050405020304" pitchFamily="18" charset="0"/>
                <a:cs typeface="Times New Roman" panose="02020603050405020304" pitchFamily="18" charset="0"/>
              </a:rPr>
              <a:t>                                      Arena 3d model</a:t>
            </a:r>
          </a:p>
          <a:p>
            <a:r>
              <a:rPr lang="en-IN" dirty="0">
                <a:latin typeface="Times New Roman" panose="02020603050405020304" pitchFamily="18" charset="0"/>
                <a:cs typeface="Times New Roman" panose="02020603050405020304" pitchFamily="18" charset="0"/>
              </a:rPr>
              <a:t>Hardware components: processor:</a:t>
            </a:r>
          </a:p>
          <a:p>
            <a:pPr marL="0" indent="0">
              <a:buNone/>
            </a:pPr>
            <a:r>
              <a:rPr lang="en-IN" dirty="0">
                <a:latin typeface="Times New Roman" panose="02020603050405020304" pitchFamily="18" charset="0"/>
                <a:cs typeface="Times New Roman" panose="02020603050405020304" pitchFamily="18" charset="0"/>
              </a:rPr>
              <a:t>                                      i3 or latest</a:t>
            </a:r>
          </a:p>
          <a:p>
            <a:pPr marL="0" indent="0">
              <a:buNone/>
            </a:pPr>
            <a:r>
              <a:rPr lang="en-IN" dirty="0">
                <a:latin typeface="Times New Roman" panose="02020603050405020304" pitchFamily="18" charset="0"/>
                <a:cs typeface="Times New Roman" panose="02020603050405020304" pitchFamily="18" charset="0"/>
              </a:rPr>
              <a:t>                                      Memory – 1gb ram</a:t>
            </a:r>
          </a:p>
          <a:p>
            <a:endParaRPr lang="en-IN" dirty="0"/>
          </a:p>
        </p:txBody>
      </p:sp>
    </p:spTree>
    <p:extLst>
      <p:ext uri="{BB962C8B-B14F-4D97-AF65-F5344CB8AC3E}">
        <p14:creationId xmlns:p14="http://schemas.microsoft.com/office/powerpoint/2010/main" val="148290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21BC-13A8-447F-AECD-44D2DE030F94}"/>
              </a:ext>
            </a:extLst>
          </p:cNvPr>
          <p:cNvSpPr>
            <a:spLocks noGrp="1"/>
          </p:cNvSpPr>
          <p:nvPr>
            <p:ph type="title"/>
          </p:nvPr>
        </p:nvSpPr>
        <p:spPr/>
        <p:txBody>
          <a:bodyPr/>
          <a:lstStyle/>
          <a:p>
            <a:pPr algn="ctr"/>
            <a:r>
              <a:rPr lang="en-IN" dirty="0"/>
              <a:t>PROPOSED SYSTEM </a:t>
            </a:r>
          </a:p>
        </p:txBody>
      </p:sp>
      <p:sp>
        <p:nvSpPr>
          <p:cNvPr id="3" name="Content Placeholder 2">
            <a:extLst>
              <a:ext uri="{FF2B5EF4-FFF2-40B4-BE49-F238E27FC236}">
                <a16:creationId xmlns:a16="http://schemas.microsoft.com/office/drawing/2014/main" id="{60D86A03-79DC-4077-B405-D221563220E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Assuming that the user uses any input device like mouse, keyboard, iris scanner, fingerprint scanner etc. to navigate along the room.</a:t>
            </a:r>
          </a:p>
          <a:p>
            <a:r>
              <a:rPr lang="en-IN" dirty="0">
                <a:latin typeface="Times New Roman" panose="02020603050405020304" pitchFamily="18" charset="0"/>
                <a:cs typeface="Times New Roman" panose="02020603050405020304" pitchFamily="18" charset="0"/>
              </a:rPr>
              <a:t>For example, The user enters the virtual environment and he types something on the computer that exists in the position (x1,y1,z1) and then he enters the room that contain the fingerprint recognition system that exists in position (x2,y2,z2) and provide the fingerprint. Later he has to go to the virtual game room and adjust the chess pieces on the board. The combination of previous action of the user to the specific object creates his Chippword.</a:t>
            </a:r>
          </a:p>
          <a:p>
            <a:r>
              <a:rPr lang="en-IN" dirty="0">
                <a:latin typeface="Times New Roman" panose="02020603050405020304" pitchFamily="18" charset="0"/>
                <a:cs typeface="Times New Roman" panose="02020603050405020304" pitchFamily="18" charset="0"/>
              </a:rPr>
              <a:t>We consider the path in which the user interacts with previous input devices as his 3D password.</a:t>
            </a:r>
          </a:p>
          <a:p>
            <a:endParaRPr lang="en-IN" dirty="0"/>
          </a:p>
        </p:txBody>
      </p:sp>
    </p:spTree>
    <p:extLst>
      <p:ext uri="{BB962C8B-B14F-4D97-AF65-F5344CB8AC3E}">
        <p14:creationId xmlns:p14="http://schemas.microsoft.com/office/powerpoint/2010/main" val="1117731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6724</TotalTime>
  <Words>1476</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Rockwell</vt:lpstr>
      <vt:lpstr>Rockwell Condensed</vt:lpstr>
      <vt:lpstr>Times New Roman</vt:lpstr>
      <vt:lpstr>Wingdings</vt:lpstr>
      <vt:lpstr>Wood Type</vt:lpstr>
      <vt:lpstr>CHIPPWORDS  passwords simplified!</vt:lpstr>
      <vt:lpstr>CONTENTS</vt:lpstr>
      <vt:lpstr>INTRODUCTION </vt:lpstr>
      <vt:lpstr>INTRODUCTION</vt:lpstr>
      <vt:lpstr>Classification of Authentication Techniques</vt:lpstr>
      <vt:lpstr>EXISTING SYSTEMS </vt:lpstr>
      <vt:lpstr>EXISITING SYSTEMS</vt:lpstr>
      <vt:lpstr>SYSTEM REQUIREMENTS </vt:lpstr>
      <vt:lpstr>PROPOSED SYSTEM </vt:lpstr>
      <vt:lpstr>STATE DIAGRAM</vt:lpstr>
      <vt:lpstr>PROPOSED SYSTEM</vt:lpstr>
      <vt:lpstr>PROPOSED SYSTEM</vt:lpstr>
      <vt:lpstr>RESULTS</vt:lpstr>
      <vt:lpstr>RESULTS</vt:lpstr>
      <vt:lpstr>RESULTS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CHIPPWORDS</dc:title>
  <dc:creator>snehitha barukula</dc:creator>
  <cp:lastModifiedBy>snehitha barukula</cp:lastModifiedBy>
  <cp:revision>34</cp:revision>
  <dcterms:created xsi:type="dcterms:W3CDTF">2020-05-09T16:14:17Z</dcterms:created>
  <dcterms:modified xsi:type="dcterms:W3CDTF">2020-05-14T08:18:41Z</dcterms:modified>
</cp:coreProperties>
</file>