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5" r:id="rId7"/>
    <p:sldId id="266" r:id="rId8"/>
    <p:sldId id="268" r:id="rId9"/>
    <p:sldId id="264" r:id="rId10"/>
    <p:sldId id="262" r:id="rId11"/>
    <p:sldId id="267" r:id="rId12"/>
    <p:sldId id="269" r:id="rId13"/>
    <p:sldId id="271" r:id="rId14"/>
    <p:sldId id="272" r:id="rId15"/>
    <p:sldId id="273" r:id="rId16"/>
    <p:sldId id="274" r:id="rId17"/>
    <p:sldId id="275" r:id="rId18"/>
    <p:sldId id="276" r:id="rId19"/>
    <p:sldId id="278" r:id="rId20"/>
    <p:sldId id="277" r:id="rId21"/>
    <p:sldId id="263" r:id="rId22"/>
    <p:sldId id="270"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70E11B-8DC8-4380-AE98-08824B6879ED}" v="67" dt="2025-04-06T11:25:27.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987" autoAdjust="0"/>
    <p:restoredTop sz="94660"/>
  </p:normalViewPr>
  <p:slideViewPr>
    <p:cSldViewPr snapToGrid="0">
      <p:cViewPr varScale="1">
        <p:scale>
          <a:sx n="86" d="100"/>
          <a:sy n="86" d="100"/>
        </p:scale>
        <p:origin x="-648"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GA SNEHITHA" userId="e2edc5e29c1e2f7d" providerId="LiveId" clId="{7170E11B-8DC8-4380-AE98-08824B6879ED}"/>
    <pc:docChg chg="undo custSel addSld modSld sldOrd">
      <pc:chgData name="BOGA SNEHITHA" userId="e2edc5e29c1e2f7d" providerId="LiveId" clId="{7170E11B-8DC8-4380-AE98-08824B6879ED}" dt="2025-04-06T11:29:10.362" v="1233" actId="1076"/>
      <pc:docMkLst>
        <pc:docMk/>
      </pc:docMkLst>
      <pc:sldChg chg="addSp modSp mod">
        <pc:chgData name="BOGA SNEHITHA" userId="e2edc5e29c1e2f7d" providerId="LiveId" clId="{7170E11B-8DC8-4380-AE98-08824B6879ED}" dt="2025-04-06T03:35:58.357" v="165" actId="1076"/>
        <pc:sldMkLst>
          <pc:docMk/>
          <pc:sldMk cId="1104539391" sldId="257"/>
        </pc:sldMkLst>
        <pc:spChg chg="mod">
          <ac:chgData name="BOGA SNEHITHA" userId="e2edc5e29c1e2f7d" providerId="LiveId" clId="{7170E11B-8DC8-4380-AE98-08824B6879ED}" dt="2025-04-06T03:35:02.179" v="159" actId="1076"/>
          <ac:spMkLst>
            <pc:docMk/>
            <pc:sldMk cId="1104539391" sldId="257"/>
            <ac:spMk id="3" creationId="{157E00A3-C9D2-4EEF-7463-7413ECCB175C}"/>
          </ac:spMkLst>
        </pc:spChg>
        <pc:spChg chg="mod">
          <ac:chgData name="BOGA SNEHITHA" userId="e2edc5e29c1e2f7d" providerId="LiveId" clId="{7170E11B-8DC8-4380-AE98-08824B6879ED}" dt="2025-04-06T03:35:05.701" v="160" actId="1076"/>
          <ac:spMkLst>
            <pc:docMk/>
            <pc:sldMk cId="1104539391" sldId="257"/>
            <ac:spMk id="5" creationId="{0722BE81-CDA2-EB02-E5DB-7619B32D5730}"/>
          </ac:spMkLst>
        </pc:spChg>
        <pc:spChg chg="mod">
          <ac:chgData name="BOGA SNEHITHA" userId="e2edc5e29c1e2f7d" providerId="LiveId" clId="{7170E11B-8DC8-4380-AE98-08824B6879ED}" dt="2025-04-06T03:35:08.194" v="161" actId="1076"/>
          <ac:spMkLst>
            <pc:docMk/>
            <pc:sldMk cId="1104539391" sldId="257"/>
            <ac:spMk id="7" creationId="{EB765172-D60D-F276-315A-D04839986DBD}"/>
          </ac:spMkLst>
        </pc:spChg>
        <pc:picChg chg="add mod">
          <ac:chgData name="BOGA SNEHITHA" userId="e2edc5e29c1e2f7d" providerId="LiveId" clId="{7170E11B-8DC8-4380-AE98-08824B6879ED}" dt="2025-04-06T03:35:58.357" v="165" actId="1076"/>
          <ac:picMkLst>
            <pc:docMk/>
            <pc:sldMk cId="1104539391" sldId="257"/>
            <ac:picMk id="2050" creationId="{BEE8E8FD-11A3-224D-98DA-7EED8448DEAE}"/>
          </ac:picMkLst>
        </pc:picChg>
      </pc:sldChg>
      <pc:sldChg chg="addSp modSp mod">
        <pc:chgData name="BOGA SNEHITHA" userId="e2edc5e29c1e2f7d" providerId="LiveId" clId="{7170E11B-8DC8-4380-AE98-08824B6879ED}" dt="2025-04-06T11:24:34.305" v="1152" actId="947"/>
        <pc:sldMkLst>
          <pc:docMk/>
          <pc:sldMk cId="2114489785" sldId="258"/>
        </pc:sldMkLst>
        <pc:spChg chg="add mod">
          <ac:chgData name="BOGA SNEHITHA" userId="e2edc5e29c1e2f7d" providerId="LiveId" clId="{7170E11B-8DC8-4380-AE98-08824B6879ED}" dt="2025-04-06T11:24:34.305" v="1152" actId="947"/>
          <ac:spMkLst>
            <pc:docMk/>
            <pc:sldMk cId="2114489785" sldId="258"/>
            <ac:spMk id="2" creationId="{BED18179-899E-46A1-7C94-5DCC2123A915}"/>
          </ac:spMkLst>
        </pc:spChg>
      </pc:sldChg>
      <pc:sldChg chg="addSp modSp mod">
        <pc:chgData name="BOGA SNEHITHA" userId="e2edc5e29c1e2f7d" providerId="LiveId" clId="{7170E11B-8DC8-4380-AE98-08824B6879ED}" dt="2025-04-05T16:27:24.925" v="27" actId="1076"/>
        <pc:sldMkLst>
          <pc:docMk/>
          <pc:sldMk cId="3593096012" sldId="265"/>
        </pc:sldMkLst>
        <pc:spChg chg="add mod">
          <ac:chgData name="BOGA SNEHITHA" userId="e2edc5e29c1e2f7d" providerId="LiveId" clId="{7170E11B-8DC8-4380-AE98-08824B6879ED}" dt="2025-04-05T16:27:24.925" v="27" actId="1076"/>
          <ac:spMkLst>
            <pc:docMk/>
            <pc:sldMk cId="3593096012" sldId="265"/>
            <ac:spMk id="2" creationId="{30C12A5D-8956-D0B4-70A6-496125EA1BA6}"/>
          </ac:spMkLst>
        </pc:spChg>
        <pc:picChg chg="add mod">
          <ac:chgData name="BOGA SNEHITHA" userId="e2edc5e29c1e2f7d" providerId="LiveId" clId="{7170E11B-8DC8-4380-AE98-08824B6879ED}" dt="2025-04-05T16:27:17.061" v="26" actId="14100"/>
          <ac:picMkLst>
            <pc:docMk/>
            <pc:sldMk cId="3593096012" sldId="265"/>
            <ac:picMk id="4" creationId="{853936C9-1804-C50A-BF5C-448A00A40A39}"/>
          </ac:picMkLst>
        </pc:picChg>
      </pc:sldChg>
      <pc:sldChg chg="addSp delSp modSp mod">
        <pc:chgData name="BOGA SNEHITHA" userId="e2edc5e29c1e2f7d" providerId="LiveId" clId="{7170E11B-8DC8-4380-AE98-08824B6879ED}" dt="2025-04-05T16:28:19.256" v="38" actId="14100"/>
        <pc:sldMkLst>
          <pc:docMk/>
          <pc:sldMk cId="594298088" sldId="266"/>
        </pc:sldMkLst>
        <pc:picChg chg="add del mod">
          <ac:chgData name="BOGA SNEHITHA" userId="e2edc5e29c1e2f7d" providerId="LiveId" clId="{7170E11B-8DC8-4380-AE98-08824B6879ED}" dt="2025-04-05T16:27:51.935" v="33" actId="22"/>
          <ac:picMkLst>
            <pc:docMk/>
            <pc:sldMk cId="594298088" sldId="266"/>
            <ac:picMk id="3" creationId="{1888C171-045C-A0C2-7025-9EF98225BF9B}"/>
          </ac:picMkLst>
        </pc:picChg>
        <pc:picChg chg="add mod">
          <ac:chgData name="BOGA SNEHITHA" userId="e2edc5e29c1e2f7d" providerId="LiveId" clId="{7170E11B-8DC8-4380-AE98-08824B6879ED}" dt="2025-04-05T16:28:19.256" v="38" actId="14100"/>
          <ac:picMkLst>
            <pc:docMk/>
            <pc:sldMk cId="594298088" sldId="266"/>
            <ac:picMk id="5" creationId="{FCDE01FF-F970-86F2-FC7E-E9299C4E1500}"/>
          </ac:picMkLst>
        </pc:picChg>
      </pc:sldChg>
      <pc:sldChg chg="ord">
        <pc:chgData name="BOGA SNEHITHA" userId="e2edc5e29c1e2f7d" providerId="LiveId" clId="{7170E11B-8DC8-4380-AE98-08824B6879ED}" dt="2025-04-06T03:20:04.151" v="67"/>
        <pc:sldMkLst>
          <pc:docMk/>
          <pc:sldMk cId="335292824" sldId="267"/>
        </pc:sldMkLst>
      </pc:sldChg>
      <pc:sldChg chg="addSp modSp mod ord">
        <pc:chgData name="BOGA SNEHITHA" userId="e2edc5e29c1e2f7d" providerId="LiveId" clId="{7170E11B-8DC8-4380-AE98-08824B6879ED}" dt="2025-04-06T03:20:33.203" v="75" actId="14100"/>
        <pc:sldMkLst>
          <pc:docMk/>
          <pc:sldMk cId="4002751279" sldId="268"/>
        </pc:sldMkLst>
        <pc:spChg chg="add mod">
          <ac:chgData name="BOGA SNEHITHA" userId="e2edc5e29c1e2f7d" providerId="LiveId" clId="{7170E11B-8DC8-4380-AE98-08824B6879ED}" dt="2025-04-06T03:20:33.203" v="75" actId="14100"/>
          <ac:spMkLst>
            <pc:docMk/>
            <pc:sldMk cId="4002751279" sldId="268"/>
            <ac:spMk id="2" creationId="{E29D4FE9-FE28-B98B-3649-C4C8226D817C}"/>
          </ac:spMkLst>
        </pc:spChg>
        <pc:spChg chg="add mod">
          <ac:chgData name="BOGA SNEHITHA" userId="e2edc5e29c1e2f7d" providerId="LiveId" clId="{7170E11B-8DC8-4380-AE98-08824B6879ED}" dt="2025-04-06T03:20:17.523" v="72" actId="123"/>
          <ac:spMkLst>
            <pc:docMk/>
            <pc:sldMk cId="4002751279" sldId="268"/>
            <ac:spMk id="3" creationId="{FA095DE1-CDD5-19E4-9D9B-4C9327706973}"/>
          </ac:spMkLst>
        </pc:spChg>
      </pc:sldChg>
      <pc:sldChg chg="addSp modSp mod">
        <pc:chgData name="BOGA SNEHITHA" userId="e2edc5e29c1e2f7d" providerId="LiveId" clId="{7170E11B-8DC8-4380-AE98-08824B6879ED}" dt="2025-04-06T11:29:10.362" v="1233" actId="1076"/>
        <pc:sldMkLst>
          <pc:docMk/>
          <pc:sldMk cId="772938092" sldId="269"/>
        </pc:sldMkLst>
        <pc:spChg chg="add mod">
          <ac:chgData name="BOGA SNEHITHA" userId="e2edc5e29c1e2f7d" providerId="LiveId" clId="{7170E11B-8DC8-4380-AE98-08824B6879ED}" dt="2025-04-06T11:29:10.362" v="1233" actId="1076"/>
          <ac:spMkLst>
            <pc:docMk/>
            <pc:sldMk cId="772938092" sldId="269"/>
            <ac:spMk id="2" creationId="{90894284-FB8F-3921-C020-1E69DD748C19}"/>
          </ac:spMkLst>
        </pc:spChg>
        <pc:spChg chg="add mod">
          <ac:chgData name="BOGA SNEHITHA" userId="e2edc5e29c1e2f7d" providerId="LiveId" clId="{7170E11B-8DC8-4380-AE98-08824B6879ED}" dt="2025-04-06T11:28:47.649" v="1231" actId="947"/>
          <ac:spMkLst>
            <pc:docMk/>
            <pc:sldMk cId="772938092" sldId="269"/>
            <ac:spMk id="3" creationId="{378CBDE5-0E01-1C85-77C5-8D8573529AC8}"/>
          </ac:spMkLst>
        </pc:spChg>
        <pc:spChg chg="add">
          <ac:chgData name="BOGA SNEHITHA" userId="e2edc5e29c1e2f7d" providerId="LiveId" clId="{7170E11B-8DC8-4380-AE98-08824B6879ED}" dt="2025-04-06T03:25:51.077" v="98"/>
          <ac:spMkLst>
            <pc:docMk/>
            <pc:sldMk cId="772938092" sldId="269"/>
            <ac:spMk id="4" creationId="{56FA3C53-A3B2-756B-A893-CC2022A6DD92}"/>
          </ac:spMkLst>
        </pc:spChg>
      </pc:sldChg>
      <pc:sldChg chg="addSp delSp modSp new mod">
        <pc:chgData name="BOGA SNEHITHA" userId="e2edc5e29c1e2f7d" providerId="LiveId" clId="{7170E11B-8DC8-4380-AE98-08824B6879ED}" dt="2025-04-06T11:25:15.663" v="1168" actId="947"/>
        <pc:sldMkLst>
          <pc:docMk/>
          <pc:sldMk cId="860260600" sldId="271"/>
        </pc:sldMkLst>
        <pc:spChg chg="add del mod">
          <ac:chgData name="BOGA SNEHITHA" userId="e2edc5e29c1e2f7d" providerId="LiveId" clId="{7170E11B-8DC8-4380-AE98-08824B6879ED}" dt="2025-04-06T11:24:45.105" v="1153" actId="478"/>
          <ac:spMkLst>
            <pc:docMk/>
            <pc:sldMk cId="860260600" sldId="271"/>
            <ac:spMk id="2" creationId="{31F5F7EC-A306-B984-E5E7-FCA2D3BA0221}"/>
          </ac:spMkLst>
        </pc:spChg>
        <pc:spChg chg="add del">
          <ac:chgData name="BOGA SNEHITHA" userId="e2edc5e29c1e2f7d" providerId="LiveId" clId="{7170E11B-8DC8-4380-AE98-08824B6879ED}" dt="2025-04-06T03:37:05.633" v="182" actId="11529"/>
          <ac:spMkLst>
            <pc:docMk/>
            <pc:sldMk cId="860260600" sldId="271"/>
            <ac:spMk id="3" creationId="{0CE7232E-AE08-8A0E-880E-6B9B4E1F9126}"/>
          </ac:spMkLst>
        </pc:spChg>
        <pc:spChg chg="add del">
          <ac:chgData name="BOGA SNEHITHA" userId="e2edc5e29c1e2f7d" providerId="LiveId" clId="{7170E11B-8DC8-4380-AE98-08824B6879ED}" dt="2025-04-06T04:25:12.982" v="204" actId="478"/>
          <ac:spMkLst>
            <pc:docMk/>
            <pc:sldMk cId="860260600" sldId="271"/>
            <ac:spMk id="6" creationId="{09F85FEC-75D0-79D2-AA0F-4C46F978EB31}"/>
          </ac:spMkLst>
        </pc:spChg>
        <pc:spChg chg="add del mod">
          <ac:chgData name="BOGA SNEHITHA" userId="e2edc5e29c1e2f7d" providerId="LiveId" clId="{7170E11B-8DC8-4380-AE98-08824B6879ED}" dt="2025-04-06T08:11:05.483" v="456" actId="478"/>
          <ac:spMkLst>
            <pc:docMk/>
            <pc:sldMk cId="860260600" sldId="271"/>
            <ac:spMk id="7" creationId="{BB640E2D-A06B-D329-A35B-755304B7C2FB}"/>
          </ac:spMkLst>
        </pc:spChg>
        <pc:spChg chg="add del">
          <ac:chgData name="BOGA SNEHITHA" userId="e2edc5e29c1e2f7d" providerId="LiveId" clId="{7170E11B-8DC8-4380-AE98-08824B6879ED}" dt="2025-04-06T04:25:48.908" v="209" actId="478"/>
          <ac:spMkLst>
            <pc:docMk/>
            <pc:sldMk cId="860260600" sldId="271"/>
            <ac:spMk id="8" creationId="{207EA49E-97F0-9FA4-58A5-B6E413E7DBD5}"/>
          </ac:spMkLst>
        </pc:spChg>
        <pc:spChg chg="add del mod">
          <ac:chgData name="BOGA SNEHITHA" userId="e2edc5e29c1e2f7d" providerId="LiveId" clId="{7170E11B-8DC8-4380-AE98-08824B6879ED}" dt="2025-04-06T08:10:59.723" v="452" actId="478"/>
          <ac:spMkLst>
            <pc:docMk/>
            <pc:sldMk cId="860260600" sldId="271"/>
            <ac:spMk id="9" creationId="{6A310B74-8E87-A87F-3502-7CEE6741AAA0}"/>
          </ac:spMkLst>
        </pc:spChg>
        <pc:spChg chg="add del mod">
          <ac:chgData name="BOGA SNEHITHA" userId="e2edc5e29c1e2f7d" providerId="LiveId" clId="{7170E11B-8DC8-4380-AE98-08824B6879ED}" dt="2025-04-06T04:35:24.535" v="232" actId="478"/>
          <ac:spMkLst>
            <pc:docMk/>
            <pc:sldMk cId="860260600" sldId="271"/>
            <ac:spMk id="10" creationId="{00019207-37D4-519E-B752-69BDD59E2250}"/>
          </ac:spMkLst>
        </pc:spChg>
        <pc:spChg chg="add del mod">
          <ac:chgData name="BOGA SNEHITHA" userId="e2edc5e29c1e2f7d" providerId="LiveId" clId="{7170E11B-8DC8-4380-AE98-08824B6879ED}" dt="2025-04-06T04:35:29.994" v="235" actId="478"/>
          <ac:spMkLst>
            <pc:docMk/>
            <pc:sldMk cId="860260600" sldId="271"/>
            <ac:spMk id="11" creationId="{83418E46-E352-1792-C5C9-B864BB3EF24D}"/>
          </ac:spMkLst>
        </pc:spChg>
        <pc:spChg chg="add del mod">
          <ac:chgData name="BOGA SNEHITHA" userId="e2edc5e29c1e2f7d" providerId="LiveId" clId="{7170E11B-8DC8-4380-AE98-08824B6879ED}" dt="2025-04-06T04:35:34.504" v="239" actId="478"/>
          <ac:spMkLst>
            <pc:docMk/>
            <pc:sldMk cId="860260600" sldId="271"/>
            <ac:spMk id="12" creationId="{C263BA36-0A1C-BE13-D1A9-80C7E7D23461}"/>
          </ac:spMkLst>
        </pc:spChg>
        <pc:spChg chg="add del mod">
          <ac:chgData name="BOGA SNEHITHA" userId="e2edc5e29c1e2f7d" providerId="LiveId" clId="{7170E11B-8DC8-4380-AE98-08824B6879ED}" dt="2025-04-06T04:35:35.983" v="240" actId="478"/>
          <ac:spMkLst>
            <pc:docMk/>
            <pc:sldMk cId="860260600" sldId="271"/>
            <ac:spMk id="13" creationId="{D5C0A4A5-1597-B405-7390-E5F7B9085B89}"/>
          </ac:spMkLst>
        </pc:spChg>
        <pc:spChg chg="add del mod">
          <ac:chgData name="BOGA SNEHITHA" userId="e2edc5e29c1e2f7d" providerId="LiveId" clId="{7170E11B-8DC8-4380-AE98-08824B6879ED}" dt="2025-04-06T08:10:54.988" v="450" actId="478"/>
          <ac:spMkLst>
            <pc:docMk/>
            <pc:sldMk cId="860260600" sldId="271"/>
            <ac:spMk id="14" creationId="{2224D35D-B715-E90A-A6FF-D25FCE5A7F65}"/>
          </ac:spMkLst>
        </pc:spChg>
        <pc:spChg chg="add del mod">
          <ac:chgData name="BOGA SNEHITHA" userId="e2edc5e29c1e2f7d" providerId="LiveId" clId="{7170E11B-8DC8-4380-AE98-08824B6879ED}" dt="2025-04-06T08:10:41.398" v="442" actId="478"/>
          <ac:spMkLst>
            <pc:docMk/>
            <pc:sldMk cId="860260600" sldId="271"/>
            <ac:spMk id="15" creationId="{94D18E1C-6AA1-6D98-5506-C68082ECCE8D}"/>
          </ac:spMkLst>
        </pc:spChg>
        <pc:spChg chg="add del mod">
          <ac:chgData name="BOGA SNEHITHA" userId="e2edc5e29c1e2f7d" providerId="LiveId" clId="{7170E11B-8DC8-4380-AE98-08824B6879ED}" dt="2025-04-06T08:10:47.667" v="446" actId="478"/>
          <ac:spMkLst>
            <pc:docMk/>
            <pc:sldMk cId="860260600" sldId="271"/>
            <ac:spMk id="16" creationId="{6D805A2B-6F0B-41DC-773F-73F0A961CC47}"/>
          </ac:spMkLst>
        </pc:spChg>
        <pc:spChg chg="add del mod">
          <ac:chgData name="BOGA SNEHITHA" userId="e2edc5e29c1e2f7d" providerId="LiveId" clId="{7170E11B-8DC8-4380-AE98-08824B6879ED}" dt="2025-04-06T08:10:51.831" v="448" actId="478"/>
          <ac:spMkLst>
            <pc:docMk/>
            <pc:sldMk cId="860260600" sldId="271"/>
            <ac:spMk id="17" creationId="{B60536CE-6865-EAC4-ECAC-93EF7F00C626}"/>
          </ac:spMkLst>
        </pc:spChg>
        <pc:spChg chg="add del mod">
          <ac:chgData name="BOGA SNEHITHA" userId="e2edc5e29c1e2f7d" providerId="LiveId" clId="{7170E11B-8DC8-4380-AE98-08824B6879ED}" dt="2025-04-06T08:10:44.649" v="444" actId="478"/>
          <ac:spMkLst>
            <pc:docMk/>
            <pc:sldMk cId="860260600" sldId="271"/>
            <ac:spMk id="18" creationId="{74812EEE-27E1-CD45-B820-ACC4BAA18B06}"/>
          </ac:spMkLst>
        </pc:spChg>
        <pc:spChg chg="add mod">
          <ac:chgData name="BOGA SNEHITHA" userId="e2edc5e29c1e2f7d" providerId="LiveId" clId="{7170E11B-8DC8-4380-AE98-08824B6879ED}" dt="2025-04-06T08:10:36.063" v="428" actId="1076"/>
          <ac:spMkLst>
            <pc:docMk/>
            <pc:sldMk cId="860260600" sldId="271"/>
            <ac:spMk id="32" creationId="{14838960-FF0E-1177-864A-4855EA0E6371}"/>
          </ac:spMkLst>
        </pc:spChg>
        <pc:spChg chg="add mod">
          <ac:chgData name="BOGA SNEHITHA" userId="e2edc5e29c1e2f7d" providerId="LiveId" clId="{7170E11B-8DC8-4380-AE98-08824B6879ED}" dt="2025-04-06T08:13:09.232" v="483" actId="14100"/>
          <ac:spMkLst>
            <pc:docMk/>
            <pc:sldMk cId="860260600" sldId="271"/>
            <ac:spMk id="33" creationId="{3A80E1B3-EE68-FC5F-E8E1-A7CBEF5E43B1}"/>
          </ac:spMkLst>
        </pc:spChg>
        <pc:spChg chg="add mod">
          <ac:chgData name="BOGA SNEHITHA" userId="e2edc5e29c1e2f7d" providerId="LiveId" clId="{7170E11B-8DC8-4380-AE98-08824B6879ED}" dt="2025-04-06T11:25:15.663" v="1168" actId="947"/>
          <ac:spMkLst>
            <pc:docMk/>
            <pc:sldMk cId="860260600" sldId="271"/>
            <ac:spMk id="34" creationId="{EAE2D57B-B40A-015C-D122-A591DC982781}"/>
          </ac:spMkLst>
        </pc:spChg>
        <pc:picChg chg="add del mod">
          <ac:chgData name="BOGA SNEHITHA" userId="e2edc5e29c1e2f7d" providerId="LiveId" clId="{7170E11B-8DC8-4380-AE98-08824B6879ED}" dt="2025-04-06T04:25:19.854" v="206" actId="478"/>
          <ac:picMkLst>
            <pc:docMk/>
            <pc:sldMk cId="860260600" sldId="271"/>
            <ac:picMk id="5" creationId="{B1020BEE-5F0F-1841-C2EF-81D64168CF4F}"/>
          </ac:picMkLst>
        </pc:picChg>
        <pc:cxnChg chg="add del mod">
          <ac:chgData name="BOGA SNEHITHA" userId="e2edc5e29c1e2f7d" providerId="LiveId" clId="{7170E11B-8DC8-4380-AE98-08824B6879ED}" dt="2025-04-06T04:36:50.760" v="253" actId="478"/>
          <ac:cxnSpMkLst>
            <pc:docMk/>
            <pc:sldMk cId="860260600" sldId="271"/>
            <ac:cxnSpMk id="20" creationId="{A82A17F3-C722-CEE5-DE5E-8601A31120F4}"/>
          </ac:cxnSpMkLst>
        </pc:cxnChg>
        <pc:cxnChg chg="add del mod">
          <ac:chgData name="BOGA SNEHITHA" userId="e2edc5e29c1e2f7d" providerId="LiveId" clId="{7170E11B-8DC8-4380-AE98-08824B6879ED}" dt="2025-04-06T08:11:01.405" v="453" actId="478"/>
          <ac:cxnSpMkLst>
            <pc:docMk/>
            <pc:sldMk cId="860260600" sldId="271"/>
            <ac:cxnSpMk id="22" creationId="{9F48F3D6-2AF8-4E97-7BAF-E4F4FB2DE008}"/>
          </ac:cxnSpMkLst>
        </pc:cxnChg>
        <pc:cxnChg chg="add del mod">
          <ac:chgData name="BOGA SNEHITHA" userId="e2edc5e29c1e2f7d" providerId="LiveId" clId="{7170E11B-8DC8-4380-AE98-08824B6879ED}" dt="2025-04-06T08:10:57.936" v="451" actId="478"/>
          <ac:cxnSpMkLst>
            <pc:docMk/>
            <pc:sldMk cId="860260600" sldId="271"/>
            <ac:cxnSpMk id="23" creationId="{512D5BD1-6497-CF02-815F-86811FFD32C8}"/>
          </ac:cxnSpMkLst>
        </pc:cxnChg>
        <pc:cxnChg chg="add del mod">
          <ac:chgData name="BOGA SNEHITHA" userId="e2edc5e29c1e2f7d" providerId="LiveId" clId="{7170E11B-8DC8-4380-AE98-08824B6879ED}" dt="2025-04-06T08:10:53.782" v="449" actId="478"/>
          <ac:cxnSpMkLst>
            <pc:docMk/>
            <pc:sldMk cId="860260600" sldId="271"/>
            <ac:cxnSpMk id="24" creationId="{9FD9EECC-3581-7BDF-74DA-4245818259BE}"/>
          </ac:cxnSpMkLst>
        </pc:cxnChg>
        <pc:cxnChg chg="add del mod">
          <ac:chgData name="BOGA SNEHITHA" userId="e2edc5e29c1e2f7d" providerId="LiveId" clId="{7170E11B-8DC8-4380-AE98-08824B6879ED}" dt="2025-04-06T08:10:50.059" v="447" actId="478"/>
          <ac:cxnSpMkLst>
            <pc:docMk/>
            <pc:sldMk cId="860260600" sldId="271"/>
            <ac:cxnSpMk id="25" creationId="{B9BDBF18-987E-8DA7-68D1-F01385B98F0C}"/>
          </ac:cxnSpMkLst>
        </pc:cxnChg>
        <pc:cxnChg chg="add del mod">
          <ac:chgData name="BOGA SNEHITHA" userId="e2edc5e29c1e2f7d" providerId="LiveId" clId="{7170E11B-8DC8-4380-AE98-08824B6879ED}" dt="2025-04-06T08:10:46.404" v="445" actId="478"/>
          <ac:cxnSpMkLst>
            <pc:docMk/>
            <pc:sldMk cId="860260600" sldId="271"/>
            <ac:cxnSpMk id="26" creationId="{D59025B4-E4EF-FD4C-7305-28EA4880CB93}"/>
          </ac:cxnSpMkLst>
        </pc:cxnChg>
        <pc:cxnChg chg="add del mod">
          <ac:chgData name="BOGA SNEHITHA" userId="e2edc5e29c1e2f7d" providerId="LiveId" clId="{7170E11B-8DC8-4380-AE98-08824B6879ED}" dt="2025-04-06T08:10:43.211" v="443" actId="478"/>
          <ac:cxnSpMkLst>
            <pc:docMk/>
            <pc:sldMk cId="860260600" sldId="271"/>
            <ac:cxnSpMk id="27" creationId="{58690DEE-FAAB-01F4-24A2-0222837E18E3}"/>
          </ac:cxnSpMkLst>
        </pc:cxnChg>
      </pc:sldChg>
      <pc:sldChg chg="addSp delSp modSp add mod">
        <pc:chgData name="BOGA SNEHITHA" userId="e2edc5e29c1e2f7d" providerId="LiveId" clId="{7170E11B-8DC8-4380-AE98-08824B6879ED}" dt="2025-04-06T11:26:16.939" v="1205" actId="1076"/>
        <pc:sldMkLst>
          <pc:docMk/>
          <pc:sldMk cId="2995695401" sldId="272"/>
        </pc:sldMkLst>
        <pc:spChg chg="add del mod">
          <ac:chgData name="BOGA SNEHITHA" userId="e2edc5e29c1e2f7d" providerId="LiveId" clId="{7170E11B-8DC8-4380-AE98-08824B6879ED}" dt="2025-04-06T11:25:20.243" v="1169" actId="478"/>
          <ac:spMkLst>
            <pc:docMk/>
            <pc:sldMk cId="2995695401" sldId="272"/>
            <ac:spMk id="2" creationId="{3CA6D520-7FDA-2A22-E500-E35D96E82D4A}"/>
          </ac:spMkLst>
        </pc:spChg>
        <pc:spChg chg="add mod">
          <ac:chgData name="BOGA SNEHITHA" userId="e2edc5e29c1e2f7d" providerId="LiveId" clId="{7170E11B-8DC8-4380-AE98-08824B6879ED}" dt="2025-04-06T11:26:12.565" v="1204" actId="1076"/>
          <ac:spMkLst>
            <pc:docMk/>
            <pc:sldMk cId="2995695401" sldId="272"/>
            <ac:spMk id="3" creationId="{C3A3F6A9-685A-9DDF-D688-744040245F3F}"/>
          </ac:spMkLst>
        </pc:spChg>
        <pc:spChg chg="add mod">
          <ac:chgData name="BOGA SNEHITHA" userId="e2edc5e29c1e2f7d" providerId="LiveId" clId="{7170E11B-8DC8-4380-AE98-08824B6879ED}" dt="2025-04-06T08:31:33.521" v="745" actId="113"/>
          <ac:spMkLst>
            <pc:docMk/>
            <pc:sldMk cId="2995695401" sldId="272"/>
            <ac:spMk id="4" creationId="{D1B8AA15-79A3-C0D7-A3F4-5C18430BFBA8}"/>
          </ac:spMkLst>
        </pc:spChg>
        <pc:spChg chg="add mod">
          <ac:chgData name="BOGA SNEHITHA" userId="e2edc5e29c1e2f7d" providerId="LiveId" clId="{7170E11B-8DC8-4380-AE98-08824B6879ED}" dt="2025-04-06T08:31:50.293" v="749" actId="113"/>
          <ac:spMkLst>
            <pc:docMk/>
            <pc:sldMk cId="2995695401" sldId="272"/>
            <ac:spMk id="5" creationId="{863D5CAA-EFF2-4998-C18B-81E2B3804B7E}"/>
          </ac:spMkLst>
        </pc:spChg>
        <pc:spChg chg="add mod">
          <ac:chgData name="BOGA SNEHITHA" userId="e2edc5e29c1e2f7d" providerId="LiveId" clId="{7170E11B-8DC8-4380-AE98-08824B6879ED}" dt="2025-04-06T08:31:47.134" v="748" actId="113"/>
          <ac:spMkLst>
            <pc:docMk/>
            <pc:sldMk cId="2995695401" sldId="272"/>
            <ac:spMk id="6" creationId="{2A31E5D0-A3A4-7672-E9F7-F5D9DAD06B9B}"/>
          </ac:spMkLst>
        </pc:spChg>
        <pc:spChg chg="add mod">
          <ac:chgData name="BOGA SNEHITHA" userId="e2edc5e29c1e2f7d" providerId="LiveId" clId="{7170E11B-8DC8-4380-AE98-08824B6879ED}" dt="2025-04-06T08:31:44.348" v="747" actId="113"/>
          <ac:spMkLst>
            <pc:docMk/>
            <pc:sldMk cId="2995695401" sldId="272"/>
            <ac:spMk id="7" creationId="{D624B976-5D9F-3837-84AB-3A6E01D85659}"/>
          </ac:spMkLst>
        </pc:spChg>
        <pc:spChg chg="add del mod">
          <ac:chgData name="BOGA SNEHITHA" userId="e2edc5e29c1e2f7d" providerId="LiveId" clId="{7170E11B-8DC8-4380-AE98-08824B6879ED}" dt="2025-04-06T08:29:35.965" v="722" actId="478"/>
          <ac:spMkLst>
            <pc:docMk/>
            <pc:sldMk cId="2995695401" sldId="272"/>
            <ac:spMk id="8" creationId="{3A877F04-A707-24A0-EB1D-25B51ED4E1AE}"/>
          </ac:spMkLst>
        </pc:spChg>
        <pc:spChg chg="add mod">
          <ac:chgData name="BOGA SNEHITHA" userId="e2edc5e29c1e2f7d" providerId="LiveId" clId="{7170E11B-8DC8-4380-AE98-08824B6879ED}" dt="2025-04-06T11:26:16.939" v="1205" actId="1076"/>
          <ac:spMkLst>
            <pc:docMk/>
            <pc:sldMk cId="2995695401" sldId="272"/>
            <ac:spMk id="18" creationId="{402DD501-C42C-D47C-B7F3-600B8726378C}"/>
          </ac:spMkLst>
        </pc:spChg>
        <pc:picChg chg="add del mod">
          <ac:chgData name="BOGA SNEHITHA" userId="e2edc5e29c1e2f7d" providerId="LiveId" clId="{7170E11B-8DC8-4380-AE98-08824B6879ED}" dt="2025-04-06T08:29:38.509" v="723" actId="478"/>
          <ac:picMkLst>
            <pc:docMk/>
            <pc:sldMk cId="2995695401" sldId="272"/>
            <ac:picMk id="3074" creationId="{20EB8F77-01A2-44E2-B000-5BB3DDBD095C}"/>
          </ac:picMkLst>
        </pc:picChg>
        <pc:cxnChg chg="add mod">
          <ac:chgData name="BOGA SNEHITHA" userId="e2edc5e29c1e2f7d" providerId="LiveId" clId="{7170E11B-8DC8-4380-AE98-08824B6879ED}" dt="2025-04-06T11:26:10.198" v="1203" actId="14100"/>
          <ac:cxnSpMkLst>
            <pc:docMk/>
            <pc:sldMk cId="2995695401" sldId="272"/>
            <ac:cxnSpMk id="10" creationId="{53188A2D-B4E7-6183-2F75-092A8115B4D0}"/>
          </ac:cxnSpMkLst>
        </pc:cxnChg>
        <pc:cxnChg chg="add mod">
          <ac:chgData name="BOGA SNEHITHA" userId="e2edc5e29c1e2f7d" providerId="LiveId" clId="{7170E11B-8DC8-4380-AE98-08824B6879ED}" dt="2025-04-06T08:30:55.740" v="739" actId="1076"/>
          <ac:cxnSpMkLst>
            <pc:docMk/>
            <pc:sldMk cId="2995695401" sldId="272"/>
            <ac:cxnSpMk id="11" creationId="{6E8517F3-6772-5379-384B-91C4C28DB4EF}"/>
          </ac:cxnSpMkLst>
        </pc:cxnChg>
        <pc:cxnChg chg="add mod">
          <ac:chgData name="BOGA SNEHITHA" userId="e2edc5e29c1e2f7d" providerId="LiveId" clId="{7170E11B-8DC8-4380-AE98-08824B6879ED}" dt="2025-04-06T08:29:52.405" v="727" actId="1076"/>
          <ac:cxnSpMkLst>
            <pc:docMk/>
            <pc:sldMk cId="2995695401" sldId="272"/>
            <ac:cxnSpMk id="12" creationId="{F8A1C711-66C1-CC55-8A8C-3B830548CF8A}"/>
          </ac:cxnSpMkLst>
        </pc:cxnChg>
        <pc:cxnChg chg="add del mod">
          <ac:chgData name="BOGA SNEHITHA" userId="e2edc5e29c1e2f7d" providerId="LiveId" clId="{7170E11B-8DC8-4380-AE98-08824B6879ED}" dt="2025-04-06T08:29:34.200" v="721" actId="478"/>
          <ac:cxnSpMkLst>
            <pc:docMk/>
            <pc:sldMk cId="2995695401" sldId="272"/>
            <ac:cxnSpMk id="13" creationId="{40AB9060-21B8-E1E2-CB97-5F8EA3CBF9C5}"/>
          </ac:cxnSpMkLst>
        </pc:cxnChg>
        <pc:cxnChg chg="add mod">
          <ac:chgData name="BOGA SNEHITHA" userId="e2edc5e29c1e2f7d" providerId="LiveId" clId="{7170E11B-8DC8-4380-AE98-08824B6879ED}" dt="2025-04-06T08:29:46.780" v="725" actId="1076"/>
          <ac:cxnSpMkLst>
            <pc:docMk/>
            <pc:sldMk cId="2995695401" sldId="272"/>
            <ac:cxnSpMk id="14" creationId="{9A24DC54-A3E6-1238-89FD-1EEA8F5623D8}"/>
          </ac:cxnSpMkLst>
        </pc:cxnChg>
      </pc:sldChg>
      <pc:sldChg chg="addSp modSp add mod">
        <pc:chgData name="BOGA SNEHITHA" userId="e2edc5e29c1e2f7d" providerId="LiveId" clId="{7170E11B-8DC8-4380-AE98-08824B6879ED}" dt="2025-04-06T11:26:53.469" v="1213" actId="1076"/>
        <pc:sldMkLst>
          <pc:docMk/>
          <pc:sldMk cId="3756417471" sldId="273"/>
        </pc:sldMkLst>
        <pc:spChg chg="add mod">
          <ac:chgData name="BOGA SNEHITHA" userId="e2edc5e29c1e2f7d" providerId="LiveId" clId="{7170E11B-8DC8-4380-AE98-08824B6879ED}" dt="2025-04-06T11:26:53.469" v="1213" actId="1076"/>
          <ac:spMkLst>
            <pc:docMk/>
            <pc:sldMk cId="3756417471" sldId="273"/>
            <ac:spMk id="4" creationId="{BFC50A60-A04F-4C54-196C-619FB90459B3}"/>
          </ac:spMkLst>
        </pc:spChg>
        <pc:spChg chg="add mod">
          <ac:chgData name="BOGA SNEHITHA" userId="e2edc5e29c1e2f7d" providerId="LiveId" clId="{7170E11B-8DC8-4380-AE98-08824B6879ED}" dt="2025-04-06T11:26:42.301" v="1210" actId="1076"/>
          <ac:spMkLst>
            <pc:docMk/>
            <pc:sldMk cId="3756417471" sldId="273"/>
            <ac:spMk id="5" creationId="{4AD1CCB3-3EBC-33E6-5861-2BD9C875C5A0}"/>
          </ac:spMkLst>
        </pc:spChg>
        <pc:picChg chg="add mod">
          <ac:chgData name="BOGA SNEHITHA" userId="e2edc5e29c1e2f7d" providerId="LiveId" clId="{7170E11B-8DC8-4380-AE98-08824B6879ED}" dt="2025-04-06T11:26:49.155" v="1212" actId="1076"/>
          <ac:picMkLst>
            <pc:docMk/>
            <pc:sldMk cId="3756417471" sldId="273"/>
            <ac:picMk id="3" creationId="{0E662DF8-AC15-A4E1-2E65-4D1FD3A085C1}"/>
          </ac:picMkLst>
        </pc:picChg>
      </pc:sldChg>
      <pc:sldChg chg="addSp delSp modSp add mod">
        <pc:chgData name="BOGA SNEHITHA" userId="e2edc5e29c1e2f7d" providerId="LiveId" clId="{7170E11B-8DC8-4380-AE98-08824B6879ED}" dt="2025-04-06T11:27:09.046" v="1217" actId="1076"/>
        <pc:sldMkLst>
          <pc:docMk/>
          <pc:sldMk cId="1918182752" sldId="274"/>
        </pc:sldMkLst>
        <pc:spChg chg="add del mod">
          <ac:chgData name="BOGA SNEHITHA" userId="e2edc5e29c1e2f7d" providerId="LiveId" clId="{7170E11B-8DC8-4380-AE98-08824B6879ED}" dt="2025-04-06T11:15:03.473" v="798"/>
          <ac:spMkLst>
            <pc:docMk/>
            <pc:sldMk cId="1918182752" sldId="274"/>
            <ac:spMk id="3" creationId="{5F167B3D-E4C8-925A-B340-F0B9C2FE774A}"/>
          </ac:spMkLst>
        </pc:spChg>
        <pc:spChg chg="add mod">
          <ac:chgData name="BOGA SNEHITHA" userId="e2edc5e29c1e2f7d" providerId="LiveId" clId="{7170E11B-8DC8-4380-AE98-08824B6879ED}" dt="2025-04-06T11:27:09.046" v="1217" actId="1076"/>
          <ac:spMkLst>
            <pc:docMk/>
            <pc:sldMk cId="1918182752" sldId="274"/>
            <ac:spMk id="6" creationId="{24A74C64-33C6-E152-0F6F-3BF522CB68A1}"/>
          </ac:spMkLst>
        </pc:spChg>
        <pc:picChg chg="add mod">
          <ac:chgData name="BOGA SNEHITHA" userId="e2edc5e29c1e2f7d" providerId="LiveId" clId="{7170E11B-8DC8-4380-AE98-08824B6879ED}" dt="2025-04-06T11:15:07.394" v="799" actId="1076"/>
          <ac:picMkLst>
            <pc:docMk/>
            <pc:sldMk cId="1918182752" sldId="274"/>
            <ac:picMk id="5" creationId="{E6E281DE-192F-5396-3AB8-AC9A2A7700EF}"/>
          </ac:picMkLst>
        </pc:picChg>
      </pc:sldChg>
      <pc:sldChg chg="addSp modSp add mod">
        <pc:chgData name="BOGA SNEHITHA" userId="e2edc5e29c1e2f7d" providerId="LiveId" clId="{7170E11B-8DC8-4380-AE98-08824B6879ED}" dt="2025-04-06T11:27:20.909" v="1220" actId="1076"/>
        <pc:sldMkLst>
          <pc:docMk/>
          <pc:sldMk cId="1642668587" sldId="275"/>
        </pc:sldMkLst>
        <pc:spChg chg="add mod">
          <ac:chgData name="BOGA SNEHITHA" userId="e2edc5e29c1e2f7d" providerId="LiveId" clId="{7170E11B-8DC8-4380-AE98-08824B6879ED}" dt="2025-04-06T11:27:20.909" v="1220" actId="1076"/>
          <ac:spMkLst>
            <pc:docMk/>
            <pc:sldMk cId="1642668587" sldId="275"/>
            <ac:spMk id="2" creationId="{233FD9CC-CCC5-00C4-3FBE-D125B24DA046}"/>
          </ac:spMkLst>
        </pc:spChg>
        <pc:picChg chg="add mod">
          <ac:chgData name="BOGA SNEHITHA" userId="e2edc5e29c1e2f7d" providerId="LiveId" clId="{7170E11B-8DC8-4380-AE98-08824B6879ED}" dt="2025-04-06T11:17:07.328" v="841" actId="1076"/>
          <ac:picMkLst>
            <pc:docMk/>
            <pc:sldMk cId="1642668587" sldId="275"/>
            <ac:picMk id="4" creationId="{D49C01D9-DD25-2714-92D8-A9ED62BEB5C9}"/>
          </ac:picMkLst>
        </pc:picChg>
      </pc:sldChg>
      <pc:sldChg chg="addSp modSp add mod">
        <pc:chgData name="BOGA SNEHITHA" userId="e2edc5e29c1e2f7d" providerId="LiveId" clId="{7170E11B-8DC8-4380-AE98-08824B6879ED}" dt="2025-04-06T11:27:30.593" v="1222" actId="947"/>
        <pc:sldMkLst>
          <pc:docMk/>
          <pc:sldMk cId="3619488720" sldId="276"/>
        </pc:sldMkLst>
        <pc:spChg chg="add mod">
          <ac:chgData name="BOGA SNEHITHA" userId="e2edc5e29c1e2f7d" providerId="LiveId" clId="{7170E11B-8DC8-4380-AE98-08824B6879ED}" dt="2025-04-06T11:27:30.593" v="1222" actId="947"/>
          <ac:spMkLst>
            <pc:docMk/>
            <pc:sldMk cId="3619488720" sldId="276"/>
            <ac:spMk id="2" creationId="{4FDB91EB-3F77-056F-867A-E93DCAE97F37}"/>
          </ac:spMkLst>
        </pc:spChg>
        <pc:picChg chg="add mod">
          <ac:chgData name="BOGA SNEHITHA" userId="e2edc5e29c1e2f7d" providerId="LiveId" clId="{7170E11B-8DC8-4380-AE98-08824B6879ED}" dt="2025-04-06T11:18:02.069" v="861" actId="1076"/>
          <ac:picMkLst>
            <pc:docMk/>
            <pc:sldMk cId="3619488720" sldId="276"/>
            <ac:picMk id="4" creationId="{1E1CB946-E208-86BB-AD28-7B7A33478A05}"/>
          </ac:picMkLst>
        </pc:picChg>
      </pc:sldChg>
      <pc:sldChg chg="addSp modSp add mod">
        <pc:chgData name="BOGA SNEHITHA" userId="e2edc5e29c1e2f7d" providerId="LiveId" clId="{7170E11B-8DC8-4380-AE98-08824B6879ED}" dt="2025-04-06T11:27:41.142" v="1225" actId="1076"/>
        <pc:sldMkLst>
          <pc:docMk/>
          <pc:sldMk cId="1621625268" sldId="277"/>
        </pc:sldMkLst>
        <pc:spChg chg="add mod">
          <ac:chgData name="BOGA SNEHITHA" userId="e2edc5e29c1e2f7d" providerId="LiveId" clId="{7170E11B-8DC8-4380-AE98-08824B6879ED}" dt="2025-04-06T11:27:41.142" v="1225" actId="1076"/>
          <ac:spMkLst>
            <pc:docMk/>
            <pc:sldMk cId="1621625268" sldId="277"/>
            <ac:spMk id="2" creationId="{803EAFEB-F00F-81F4-2069-D9297A2CBDD6}"/>
          </ac:spMkLst>
        </pc:spChg>
        <pc:picChg chg="add mod">
          <ac:chgData name="BOGA SNEHITHA" userId="e2edc5e29c1e2f7d" providerId="LiveId" clId="{7170E11B-8DC8-4380-AE98-08824B6879ED}" dt="2025-04-06T11:19:21.844" v="887" actId="14100"/>
          <ac:picMkLst>
            <pc:docMk/>
            <pc:sldMk cId="1621625268" sldId="277"/>
            <ac:picMk id="4" creationId="{949AEF0E-472E-F7B2-1A35-E67EA3B68650}"/>
          </ac:picMkLst>
        </pc:picChg>
      </pc:sldChg>
      <pc:sldChg chg="addSp modSp add mod">
        <pc:chgData name="BOGA SNEHITHA" userId="e2edc5e29c1e2f7d" providerId="LiveId" clId="{7170E11B-8DC8-4380-AE98-08824B6879ED}" dt="2025-04-06T11:27:51.649" v="1228" actId="1076"/>
        <pc:sldMkLst>
          <pc:docMk/>
          <pc:sldMk cId="326514004" sldId="278"/>
        </pc:sldMkLst>
        <pc:spChg chg="add mod">
          <ac:chgData name="BOGA SNEHITHA" userId="e2edc5e29c1e2f7d" providerId="LiveId" clId="{7170E11B-8DC8-4380-AE98-08824B6879ED}" dt="2025-04-06T11:27:51.649" v="1228" actId="1076"/>
          <ac:spMkLst>
            <pc:docMk/>
            <pc:sldMk cId="326514004" sldId="278"/>
            <ac:spMk id="2" creationId="{DB9A8860-D454-1E16-D9B0-034B1A236591}"/>
          </ac:spMkLst>
        </pc:spChg>
        <pc:picChg chg="add mod">
          <ac:chgData name="BOGA SNEHITHA" userId="e2edc5e29c1e2f7d" providerId="LiveId" clId="{7170E11B-8DC8-4380-AE98-08824B6879ED}" dt="2025-04-06T11:20:36.747" v="910" actId="14100"/>
          <ac:picMkLst>
            <pc:docMk/>
            <pc:sldMk cId="326514004" sldId="278"/>
            <ac:picMk id="4" creationId="{3A7FCC3B-04A6-5264-B3B8-F8AD7D01CB8F}"/>
          </ac:picMkLst>
        </pc:picChg>
      </pc:sldChg>
      <pc:sldChg chg="addSp modSp new mod">
        <pc:chgData name="BOGA SNEHITHA" userId="e2edc5e29c1e2f7d" providerId="LiveId" clId="{7170E11B-8DC8-4380-AE98-08824B6879ED}" dt="2025-04-06T11:21:19.615" v="927" actId="1076"/>
        <pc:sldMkLst>
          <pc:docMk/>
          <pc:sldMk cId="1565062157" sldId="279"/>
        </pc:sldMkLst>
        <pc:spChg chg="add mod">
          <ac:chgData name="BOGA SNEHITHA" userId="e2edc5e29c1e2f7d" providerId="LiveId" clId="{7170E11B-8DC8-4380-AE98-08824B6879ED}" dt="2025-04-06T11:21:19.615" v="927" actId="1076"/>
          <ac:spMkLst>
            <pc:docMk/>
            <pc:sldMk cId="1565062157" sldId="279"/>
            <ac:spMk id="2" creationId="{308F4624-9158-B4D2-53A5-959407A553A7}"/>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32D287E-A88D-471E-9D0D-046338359DE7}" type="datetimeFigureOut">
              <a:rPr lang="en-IN" smtClean="0"/>
              <a:pPr/>
              <a:t>10-04-2025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3382FFD-86F7-4EB8-90F1-A6164394CD19}"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569442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2D287E-A88D-471E-9D0D-046338359DE7}" type="datetimeFigureOut">
              <a:rPr lang="en-IN" smtClean="0"/>
              <a:pPr/>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382FFD-86F7-4EB8-90F1-A6164394CD19}" type="slidenum">
              <a:rPr lang="en-IN" smtClean="0"/>
              <a:pPr/>
              <a:t>‹#›</a:t>
            </a:fld>
            <a:endParaRPr lang="en-IN"/>
          </a:p>
        </p:txBody>
      </p:sp>
    </p:spTree>
    <p:extLst>
      <p:ext uri="{BB962C8B-B14F-4D97-AF65-F5344CB8AC3E}">
        <p14:creationId xmlns:p14="http://schemas.microsoft.com/office/powerpoint/2010/main" xmlns="" val="259062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D287E-A88D-471E-9D0D-046338359DE7}" type="datetimeFigureOut">
              <a:rPr lang="en-IN" smtClean="0"/>
              <a:pPr/>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82FFD-86F7-4EB8-90F1-A6164394CD19}"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798840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D287E-A88D-471E-9D0D-046338359DE7}" type="datetimeFigureOut">
              <a:rPr lang="en-IN" smtClean="0"/>
              <a:pPr/>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82FFD-86F7-4EB8-90F1-A6164394CD19}"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554211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D287E-A88D-471E-9D0D-046338359DE7}" type="datetimeFigureOut">
              <a:rPr lang="en-IN" smtClean="0"/>
              <a:pPr/>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82FFD-86F7-4EB8-90F1-A6164394CD19}" type="slidenum">
              <a:rPr lang="en-IN" smtClean="0"/>
              <a:pPr/>
              <a:t>‹#›</a:t>
            </a:fld>
            <a:endParaRPr lang="en-IN"/>
          </a:p>
        </p:txBody>
      </p:sp>
    </p:spTree>
    <p:extLst>
      <p:ext uri="{BB962C8B-B14F-4D97-AF65-F5344CB8AC3E}">
        <p14:creationId xmlns:p14="http://schemas.microsoft.com/office/powerpoint/2010/main" xmlns="" val="1368648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D287E-A88D-471E-9D0D-046338359DE7}" type="datetimeFigureOut">
              <a:rPr lang="en-IN" smtClean="0"/>
              <a:pPr/>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82FFD-86F7-4EB8-90F1-A6164394CD19}"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073468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D287E-A88D-471E-9D0D-046338359DE7}" type="datetimeFigureOut">
              <a:rPr lang="en-IN" smtClean="0"/>
              <a:pPr/>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82FFD-86F7-4EB8-90F1-A6164394CD19}"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966947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D287E-A88D-471E-9D0D-046338359DE7}" type="datetimeFigureOut">
              <a:rPr lang="en-IN" smtClean="0"/>
              <a:pPr/>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82FFD-86F7-4EB8-90F1-A6164394CD19}"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875671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D287E-A88D-471E-9D0D-046338359DE7}" type="datetimeFigureOut">
              <a:rPr lang="en-IN" smtClean="0"/>
              <a:pPr/>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82FFD-86F7-4EB8-90F1-A6164394CD19}"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18721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D287E-A88D-471E-9D0D-046338359DE7}" type="datetimeFigureOut">
              <a:rPr lang="en-IN" smtClean="0"/>
              <a:pPr/>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82FFD-86F7-4EB8-90F1-A6164394CD19}" type="slidenum">
              <a:rPr lang="en-IN" smtClean="0"/>
              <a:pPr/>
              <a:t>‹#›</a:t>
            </a:fld>
            <a:endParaRPr lang="en-IN"/>
          </a:p>
        </p:txBody>
      </p:sp>
    </p:spTree>
    <p:extLst>
      <p:ext uri="{BB962C8B-B14F-4D97-AF65-F5344CB8AC3E}">
        <p14:creationId xmlns:p14="http://schemas.microsoft.com/office/powerpoint/2010/main" xmlns="" val="314641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D287E-A88D-471E-9D0D-046338359DE7}" type="datetimeFigureOut">
              <a:rPr lang="en-IN" smtClean="0"/>
              <a:pPr/>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82FFD-86F7-4EB8-90F1-A6164394CD19}"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830967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2D287E-A88D-471E-9D0D-046338359DE7}" type="datetimeFigureOut">
              <a:rPr lang="en-IN" smtClean="0"/>
              <a:pPr/>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382FFD-86F7-4EB8-90F1-A6164394CD19}" type="slidenum">
              <a:rPr lang="en-IN" smtClean="0"/>
              <a:pPr/>
              <a:t>‹#›</a:t>
            </a:fld>
            <a:endParaRPr lang="en-IN"/>
          </a:p>
        </p:txBody>
      </p:sp>
    </p:spTree>
    <p:extLst>
      <p:ext uri="{BB962C8B-B14F-4D97-AF65-F5344CB8AC3E}">
        <p14:creationId xmlns:p14="http://schemas.microsoft.com/office/powerpoint/2010/main" xmlns="" val="27336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2D287E-A88D-471E-9D0D-046338359DE7}" type="datetimeFigureOut">
              <a:rPr lang="en-IN" smtClean="0"/>
              <a:pPr/>
              <a:t>10-04-2025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382FFD-86F7-4EB8-90F1-A6164394CD19}"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549562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D287E-A88D-471E-9D0D-046338359DE7}" type="datetimeFigureOut">
              <a:rPr lang="en-IN" smtClean="0"/>
              <a:pPr/>
              <a:t>10-04-2025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382FFD-86F7-4EB8-90F1-A6164394CD19}"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848513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D287E-A88D-471E-9D0D-046338359DE7}" type="datetimeFigureOut">
              <a:rPr lang="en-IN" smtClean="0"/>
              <a:pPr/>
              <a:t>10-04-2025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382FFD-86F7-4EB8-90F1-A6164394CD19}" type="slidenum">
              <a:rPr lang="en-IN" smtClean="0"/>
              <a:pPr/>
              <a:t>‹#›</a:t>
            </a:fld>
            <a:endParaRPr lang="en-IN"/>
          </a:p>
        </p:txBody>
      </p:sp>
    </p:spTree>
    <p:extLst>
      <p:ext uri="{BB962C8B-B14F-4D97-AF65-F5344CB8AC3E}">
        <p14:creationId xmlns:p14="http://schemas.microsoft.com/office/powerpoint/2010/main" xmlns="" val="3224586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2D287E-A88D-471E-9D0D-046338359DE7}" type="datetimeFigureOut">
              <a:rPr lang="en-IN" smtClean="0"/>
              <a:pPr/>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382FFD-86F7-4EB8-90F1-A6164394CD19}"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602670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2D287E-A88D-471E-9D0D-046338359DE7}" type="datetimeFigureOut">
              <a:rPr lang="en-IN" smtClean="0"/>
              <a:pPr/>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382FFD-86F7-4EB8-90F1-A6164394CD19}" type="slidenum">
              <a:rPr lang="en-IN" smtClean="0"/>
              <a:pPr/>
              <a:t>‹#›</a:t>
            </a:fld>
            <a:endParaRPr lang="en-IN"/>
          </a:p>
        </p:txBody>
      </p:sp>
    </p:spTree>
    <p:extLst>
      <p:ext uri="{BB962C8B-B14F-4D97-AF65-F5344CB8AC3E}">
        <p14:creationId xmlns:p14="http://schemas.microsoft.com/office/powerpoint/2010/main" xmlns="" val="195959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2D287E-A88D-471E-9D0D-046338359DE7}" type="datetimeFigureOut">
              <a:rPr lang="en-IN" smtClean="0"/>
              <a:pPr/>
              <a:t>10-04-2025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382FFD-86F7-4EB8-90F1-A6164394CD19}" type="slidenum">
              <a:rPr lang="en-IN" smtClean="0"/>
              <a:pPr/>
              <a:t>‹#›</a:t>
            </a:fld>
            <a:endParaRPr lang="en-IN"/>
          </a:p>
        </p:txBody>
      </p:sp>
    </p:spTree>
    <p:extLst>
      <p:ext uri="{BB962C8B-B14F-4D97-AF65-F5344CB8AC3E}">
        <p14:creationId xmlns:p14="http://schemas.microsoft.com/office/powerpoint/2010/main" xmlns="" val="2644255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57E00A3-C9D2-4EEF-7463-7413ECCB175C}"/>
              </a:ext>
            </a:extLst>
          </p:cNvPr>
          <p:cNvSpPr txBox="1"/>
          <p:nvPr/>
        </p:nvSpPr>
        <p:spPr>
          <a:xfrm>
            <a:off x="2355431" y="1022110"/>
            <a:ext cx="8699863" cy="89255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REAL-TIME FACIAL  EMOTION    </a:t>
            </a:r>
          </a:p>
          <a:p>
            <a:r>
              <a:rPr lang="en-US" sz="2600" dirty="0">
                <a:latin typeface="Times New Roman" panose="02020603050405020304" pitchFamily="18" charset="0"/>
                <a:cs typeface="Times New Roman" panose="02020603050405020304" pitchFamily="18" charset="0"/>
              </a:rPr>
              <a:t>    RECOGNITION USING DEEP LEARNING</a:t>
            </a:r>
            <a:endParaRPr lang="en-IN" sz="2600" dirty="0"/>
          </a:p>
        </p:txBody>
      </p:sp>
      <p:sp>
        <p:nvSpPr>
          <p:cNvPr id="5" name="TextBox 4">
            <a:extLst>
              <a:ext uri="{FF2B5EF4-FFF2-40B4-BE49-F238E27FC236}">
                <a16:creationId xmlns:a16="http://schemas.microsoft.com/office/drawing/2014/main" xmlns="" id="{0722BE81-CDA2-EB02-E5DB-7619B32D5730}"/>
              </a:ext>
            </a:extLst>
          </p:cNvPr>
          <p:cNvSpPr txBox="1"/>
          <p:nvPr/>
        </p:nvSpPr>
        <p:spPr>
          <a:xfrm>
            <a:off x="1535784" y="4729791"/>
            <a:ext cx="3703740" cy="923330"/>
          </a:xfrm>
          <a:prstGeom prst="rect">
            <a:avLst/>
          </a:prstGeom>
          <a:noFill/>
        </p:spPr>
        <p:txBody>
          <a:bodyPr wrap="square">
            <a:spAutoFit/>
          </a:bodyPr>
          <a:lstStyle/>
          <a:p>
            <a:r>
              <a:rPr lang="en-US" dirty="0">
                <a:latin typeface="Times New Roman" panose="02020603050405020304" pitchFamily="18" charset="0"/>
              </a:rPr>
              <a:t>IOMP ID:25-18</a:t>
            </a:r>
          </a:p>
          <a:p>
            <a:r>
              <a:rPr lang="en-US" dirty="0">
                <a:latin typeface="Times New Roman" panose="02020603050405020304" pitchFamily="18" charset="0"/>
              </a:rPr>
              <a:t>B.SNEHITHA-22261A1211</a:t>
            </a:r>
          </a:p>
          <a:p>
            <a:r>
              <a:rPr lang="en-US" dirty="0">
                <a:latin typeface="Times New Roman" panose="02020603050405020304" pitchFamily="18" charset="0"/>
              </a:rPr>
              <a:t>K.PRADEEP REDDY-22261A1230</a:t>
            </a:r>
            <a:endParaRPr lang="en-IN" dirty="0">
              <a:latin typeface="Times New Roman" panose="02020603050405020304" pitchFamily="18" charset="0"/>
            </a:endParaRPr>
          </a:p>
        </p:txBody>
      </p:sp>
      <p:sp>
        <p:nvSpPr>
          <p:cNvPr id="7" name="TextBox 6">
            <a:extLst>
              <a:ext uri="{FF2B5EF4-FFF2-40B4-BE49-F238E27FC236}">
                <a16:creationId xmlns:a16="http://schemas.microsoft.com/office/drawing/2014/main" xmlns="" id="{EB765172-D60D-F276-315A-D04839986DBD}"/>
              </a:ext>
            </a:extLst>
          </p:cNvPr>
          <p:cNvSpPr txBox="1"/>
          <p:nvPr/>
        </p:nvSpPr>
        <p:spPr>
          <a:xfrm>
            <a:off x="8075884" y="4358562"/>
            <a:ext cx="6115574" cy="1477328"/>
          </a:xfrm>
          <a:prstGeom prst="rect">
            <a:avLst/>
          </a:prstGeom>
          <a:noFill/>
        </p:spPr>
        <p:txBody>
          <a:bodyPr wrap="square">
            <a:spAutoFit/>
          </a:bodyPr>
          <a:lstStyle/>
          <a:p>
            <a:r>
              <a:rPr lang="en-US" dirty="0">
                <a:latin typeface="Times New Roman" panose="02020603050405020304" pitchFamily="18" charset="0"/>
              </a:rPr>
              <a:t>Guide:</a:t>
            </a:r>
          </a:p>
          <a:p>
            <a:r>
              <a:rPr lang="en-US" dirty="0" err="1">
                <a:latin typeface="Times New Roman" panose="02020603050405020304" pitchFamily="18" charset="0"/>
              </a:rPr>
              <a:t>Mr.B.Tulasi</a:t>
            </a:r>
            <a:r>
              <a:rPr lang="en-US" dirty="0">
                <a:latin typeface="Times New Roman" panose="02020603050405020304" pitchFamily="18" charset="0"/>
              </a:rPr>
              <a:t> Dasu</a:t>
            </a:r>
          </a:p>
          <a:p>
            <a:endParaRPr lang="en-US" dirty="0">
              <a:latin typeface="Times New Roman" panose="02020603050405020304" pitchFamily="18" charset="0"/>
            </a:endParaRPr>
          </a:p>
          <a:p>
            <a:r>
              <a:rPr lang="en-US" dirty="0">
                <a:latin typeface="Times New Roman" panose="02020603050405020304" pitchFamily="18" charset="0"/>
              </a:rPr>
              <a:t>IOMP Supervisor:</a:t>
            </a:r>
          </a:p>
          <a:p>
            <a:r>
              <a:rPr lang="en-US" dirty="0" err="1">
                <a:latin typeface="Times New Roman" panose="02020603050405020304" pitchFamily="18" charset="0"/>
              </a:rPr>
              <a:t>Mrs.U.Chaitanya</a:t>
            </a:r>
            <a:endParaRPr lang="en-IN" dirty="0">
              <a:latin typeface="Times New Roman" panose="02020603050405020304" pitchFamily="18" charset="0"/>
            </a:endParaRPr>
          </a:p>
        </p:txBody>
      </p:sp>
      <p:pic>
        <p:nvPicPr>
          <p:cNvPr id="2050" name="Picture 2" descr="Real-Time Facial Emotion Recognition Framework for Employees of  Organizations Using Raspberry-Pi">
            <a:extLst>
              <a:ext uri="{FF2B5EF4-FFF2-40B4-BE49-F238E27FC236}">
                <a16:creationId xmlns:a16="http://schemas.microsoft.com/office/drawing/2014/main" xmlns="" id="{BEE8E8FD-11A3-224D-98DA-7EED8448DEA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87654" y="2067013"/>
            <a:ext cx="4679629" cy="25104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04539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5DB2548-0FFE-F9D8-8E08-2A004CF6B61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xmlns="" id="{CA0A750D-4CA3-76BB-C311-2034B5D26B93}"/>
              </a:ext>
            </a:extLst>
          </p:cNvPr>
          <p:cNvSpPr txBox="1"/>
          <p:nvPr/>
        </p:nvSpPr>
        <p:spPr>
          <a:xfrm>
            <a:off x="3968292" y="1363211"/>
            <a:ext cx="5649686" cy="523220"/>
          </a:xfrm>
          <a:prstGeom prst="rect">
            <a:avLst/>
          </a:prstGeom>
          <a:noFill/>
        </p:spPr>
        <p:txBody>
          <a:bodyPr wrap="square" rtlCol="0">
            <a:spAutoFit/>
          </a:bodyPr>
          <a:lstStyle/>
          <a:p>
            <a:r>
              <a:rPr lang="en-US" sz="2800" b="1" dirty="0">
                <a:latin typeface="Times New Roman" panose="02020603050405020304" pitchFamily="18" charset="0"/>
              </a:rPr>
              <a:t>PROPOSED SYSTEM</a:t>
            </a:r>
            <a:endParaRPr lang="en-IN" sz="2800" b="1" dirty="0">
              <a:latin typeface="Times New Roman" panose="02020603050405020304" pitchFamily="18" charset="0"/>
            </a:endParaRPr>
          </a:p>
        </p:txBody>
      </p:sp>
      <p:sp>
        <p:nvSpPr>
          <p:cNvPr id="3" name="TextBox 2">
            <a:extLst>
              <a:ext uri="{FF2B5EF4-FFF2-40B4-BE49-F238E27FC236}">
                <a16:creationId xmlns:a16="http://schemas.microsoft.com/office/drawing/2014/main" xmlns="" id="{BB0EA9D3-5C20-DC37-8652-628A286269B0}"/>
              </a:ext>
            </a:extLst>
          </p:cNvPr>
          <p:cNvSpPr txBox="1"/>
          <p:nvPr/>
        </p:nvSpPr>
        <p:spPr>
          <a:xfrm>
            <a:off x="1596454" y="2551837"/>
            <a:ext cx="86868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rPr>
              <a:t>A deep learning-based model capable of recognizing 20+ emotions in real-time.</a:t>
            </a:r>
          </a:p>
          <a:p>
            <a:pPr marL="285750" indent="-285750">
              <a:buFont typeface="Arial" panose="020B0604020202020204" pitchFamily="34" charset="0"/>
              <a:buChar char="•"/>
            </a:pPr>
            <a:r>
              <a:rPr lang="en-US" dirty="0">
                <a:latin typeface="Times New Roman" panose="02020603050405020304" pitchFamily="18" charset="0"/>
              </a:rPr>
              <a:t>Processes live video streams or images and classifies emotions instantly.</a:t>
            </a:r>
          </a:p>
          <a:p>
            <a:pPr marL="285750" indent="-285750">
              <a:buFont typeface="Arial" panose="020B0604020202020204" pitchFamily="34" charset="0"/>
              <a:buChar char="•"/>
            </a:pPr>
            <a:r>
              <a:rPr lang="en-IN" dirty="0">
                <a:latin typeface="Times New Roman" panose="02020603050405020304" pitchFamily="18" charset="0"/>
              </a:rPr>
              <a:t>Uses Convolutional Neural Networks(CNNs) and transfer learning to improve accuracy</a:t>
            </a:r>
          </a:p>
          <a:p>
            <a:pPr marL="285750" indent="-285750">
              <a:buFont typeface="Arial" panose="020B0604020202020204" pitchFamily="34" charset="0"/>
              <a:buChar char="•"/>
            </a:pPr>
            <a:r>
              <a:rPr lang="en-IN" dirty="0">
                <a:latin typeface="Times New Roman" panose="02020603050405020304" pitchFamily="18" charset="0"/>
              </a:rPr>
              <a:t>Integrates OpenCV and </a:t>
            </a:r>
            <a:r>
              <a:rPr lang="en-IN" dirty="0" err="1">
                <a:latin typeface="Times New Roman" panose="02020603050405020304" pitchFamily="18" charset="0"/>
              </a:rPr>
              <a:t>DeepFace</a:t>
            </a:r>
            <a:r>
              <a:rPr lang="en-IN" dirty="0">
                <a:latin typeface="Times New Roman" panose="02020603050405020304" pitchFamily="18" charset="0"/>
              </a:rPr>
              <a:t> for facial detection and analysis.</a:t>
            </a:r>
          </a:p>
          <a:p>
            <a:pPr marL="285750" indent="-285750">
              <a:buFont typeface="Arial" panose="020B0604020202020204" pitchFamily="34" charset="0"/>
              <a:buChar char="•"/>
            </a:pPr>
            <a:r>
              <a:rPr lang="en-IN" dirty="0">
                <a:latin typeface="Times New Roman" panose="02020603050405020304" pitchFamily="18" charset="0"/>
              </a:rPr>
              <a:t>The system is optimized for high-speed performance with low </a:t>
            </a:r>
            <a:r>
              <a:rPr lang="en-IN" dirty="0" err="1">
                <a:latin typeface="Times New Roman" panose="02020603050405020304" pitchFamily="18" charset="0"/>
              </a:rPr>
              <a:t>latency,making</a:t>
            </a:r>
            <a:r>
              <a:rPr lang="en-IN" dirty="0">
                <a:latin typeface="Times New Roman" panose="02020603050405020304" pitchFamily="18" charset="0"/>
              </a:rPr>
              <a:t> it suitable for the real world applications.</a:t>
            </a:r>
          </a:p>
        </p:txBody>
      </p:sp>
    </p:spTree>
    <p:extLst>
      <p:ext uri="{BB962C8B-B14F-4D97-AF65-F5344CB8AC3E}">
        <p14:creationId xmlns:p14="http://schemas.microsoft.com/office/powerpoint/2010/main" xmlns="" val="2483664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4B5EAE0-965B-89C7-0123-F1F0FFBB515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xmlns="" id="{E49C030D-F88E-209B-CAE3-2C69A6503F2C}"/>
              </a:ext>
            </a:extLst>
          </p:cNvPr>
          <p:cNvSpPr txBox="1"/>
          <p:nvPr/>
        </p:nvSpPr>
        <p:spPr>
          <a:xfrm>
            <a:off x="4049486" y="1404257"/>
            <a:ext cx="3690257" cy="523220"/>
          </a:xfrm>
          <a:prstGeom prst="rect">
            <a:avLst/>
          </a:prstGeom>
          <a:noFill/>
        </p:spPr>
        <p:txBody>
          <a:bodyPr wrap="square" rtlCol="0">
            <a:spAutoFit/>
          </a:bodyPr>
          <a:lstStyle/>
          <a:p>
            <a:r>
              <a:rPr lang="en-US" sz="2800" b="1" dirty="0">
                <a:latin typeface="Times New Roman" panose="02020603050405020304" pitchFamily="18" charset="0"/>
              </a:rPr>
              <a:t>OBJECTIVES</a:t>
            </a:r>
            <a:endParaRPr lang="en-IN" sz="2800" b="1" dirty="0">
              <a:latin typeface="Times New Roman" panose="02020603050405020304" pitchFamily="18" charset="0"/>
            </a:endParaRPr>
          </a:p>
        </p:txBody>
      </p:sp>
      <p:sp>
        <p:nvSpPr>
          <p:cNvPr id="3" name="TextBox 2">
            <a:extLst>
              <a:ext uri="{FF2B5EF4-FFF2-40B4-BE49-F238E27FC236}">
                <a16:creationId xmlns:a16="http://schemas.microsoft.com/office/drawing/2014/main" xmlns="" id="{97B18C3B-004F-B8C9-B661-1765A7C6C3B0}"/>
              </a:ext>
            </a:extLst>
          </p:cNvPr>
          <p:cNvSpPr txBox="1"/>
          <p:nvPr/>
        </p:nvSpPr>
        <p:spPr>
          <a:xfrm>
            <a:off x="1915886" y="2690336"/>
            <a:ext cx="8360228"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rPr>
              <a:t>To Develop an AI-powered emotion recognition system.</a:t>
            </a:r>
          </a:p>
          <a:p>
            <a:pPr marL="285750" indent="-285750">
              <a:buFont typeface="Arial" panose="020B0604020202020204" pitchFamily="34" charset="0"/>
              <a:buChar char="•"/>
            </a:pPr>
            <a:r>
              <a:rPr lang="en-US" dirty="0">
                <a:latin typeface="Times New Roman" panose="02020603050405020304" pitchFamily="18" charset="0"/>
              </a:rPr>
              <a:t>To Enhance real-time processing speed using optimized deep learning models.</a:t>
            </a:r>
          </a:p>
          <a:p>
            <a:pPr marL="285750" indent="-285750">
              <a:buFont typeface="Arial" panose="020B0604020202020204" pitchFamily="34" charset="0"/>
              <a:buChar char="•"/>
            </a:pPr>
            <a:r>
              <a:rPr lang="en-US" dirty="0">
                <a:latin typeface="Times New Roman" panose="02020603050405020304" pitchFamily="18" charset="0"/>
              </a:rPr>
              <a:t>To Detect and classify 20+ facial emotions accurately.</a:t>
            </a:r>
          </a:p>
          <a:p>
            <a:pPr marL="285750" indent="-285750">
              <a:buFont typeface="Arial" panose="020B0604020202020204" pitchFamily="34" charset="0"/>
              <a:buChar char="•"/>
            </a:pPr>
            <a:r>
              <a:rPr lang="en-US" dirty="0">
                <a:latin typeface="Times New Roman" panose="02020603050405020304" pitchFamily="18" charset="0"/>
              </a:rPr>
              <a:t>To Improve accuracy &amp; robustness under different lighting conditions and occlusions.</a:t>
            </a:r>
          </a:p>
          <a:p>
            <a:pPr marL="285750" indent="-285750">
              <a:buFont typeface="Arial" panose="020B0604020202020204" pitchFamily="34" charset="0"/>
              <a:buChar char="•"/>
            </a:pPr>
            <a:r>
              <a:rPr lang="en-US" dirty="0">
                <a:latin typeface="Times New Roman" panose="02020603050405020304" pitchFamily="18" charset="0"/>
              </a:rPr>
              <a:t>To Create a user-friendly interface for easy integration into real-world applications.</a:t>
            </a:r>
            <a:endParaRPr lang="en-IN" dirty="0">
              <a:latin typeface="Times New Roman" panose="02020603050405020304" pitchFamily="18" charset="0"/>
            </a:endParaRPr>
          </a:p>
        </p:txBody>
      </p:sp>
    </p:spTree>
    <p:extLst>
      <p:ext uri="{BB962C8B-B14F-4D97-AF65-F5344CB8AC3E}">
        <p14:creationId xmlns:p14="http://schemas.microsoft.com/office/powerpoint/2010/main" xmlns="" val="335292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0999CB1-8507-EB98-E825-CC4F13A5B8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xmlns="" id="{90894284-FB8F-3921-C020-1E69DD748C19}"/>
              </a:ext>
            </a:extLst>
          </p:cNvPr>
          <p:cNvSpPr txBox="1"/>
          <p:nvPr/>
        </p:nvSpPr>
        <p:spPr>
          <a:xfrm>
            <a:off x="3464654" y="1325460"/>
            <a:ext cx="5721292" cy="523220"/>
          </a:xfrm>
          <a:prstGeom prst="rect">
            <a:avLst/>
          </a:prstGeom>
          <a:noFill/>
        </p:spPr>
        <p:txBody>
          <a:bodyPr wrap="square" rtlCol="0">
            <a:spAutoFit/>
          </a:bodyPr>
          <a:lstStyle/>
          <a:p>
            <a:r>
              <a:rPr lang="en-US" sz="2800" b="1" dirty="0">
                <a:latin typeface="Times New Roman" panose="02020603050405020304" pitchFamily="18" charset="0"/>
              </a:rPr>
              <a:t>MODULES DESCRIPTION</a:t>
            </a:r>
            <a:endParaRPr lang="en-IN" sz="2800" b="1" dirty="0">
              <a:latin typeface="Times New Roman" panose="02020603050405020304" pitchFamily="18" charset="0"/>
            </a:endParaRPr>
          </a:p>
        </p:txBody>
      </p:sp>
      <p:sp>
        <p:nvSpPr>
          <p:cNvPr id="3" name="TextBox 2">
            <a:extLst>
              <a:ext uri="{FF2B5EF4-FFF2-40B4-BE49-F238E27FC236}">
                <a16:creationId xmlns:a16="http://schemas.microsoft.com/office/drawing/2014/main" xmlns="" id="{378CBDE5-0E01-1C85-77C5-8D8573529AC8}"/>
              </a:ext>
            </a:extLst>
          </p:cNvPr>
          <p:cNvSpPr txBox="1"/>
          <p:nvPr/>
        </p:nvSpPr>
        <p:spPr>
          <a:xfrm>
            <a:off x="1392573" y="2690336"/>
            <a:ext cx="9227890" cy="1477328"/>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rPr>
              <a:t>Face Detection Module – Detects human faces using OpenCV/</a:t>
            </a:r>
            <a:r>
              <a:rPr lang="en-US" dirty="0" err="1">
                <a:latin typeface="Times New Roman" panose="02020603050405020304" pitchFamily="18" charset="0"/>
              </a:rPr>
              <a:t>DeepFace</a:t>
            </a:r>
            <a:endParaRPr lang="en-US" dirty="0">
              <a:latin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rPr>
              <a:t>Preprocessing Module – Normalizes, resizes, and enhances images for better recognition.</a:t>
            </a:r>
          </a:p>
          <a:p>
            <a:pPr marL="342900" indent="-342900">
              <a:buFont typeface="+mj-lt"/>
              <a:buAutoNum type="arabicPeriod"/>
            </a:pPr>
            <a:r>
              <a:rPr lang="en-US" dirty="0">
                <a:latin typeface="Times New Roman" panose="02020603050405020304" pitchFamily="18" charset="0"/>
              </a:rPr>
              <a:t>Feature Extraction Module – Extracts facial landmarks and deep learning-based features.</a:t>
            </a:r>
          </a:p>
          <a:p>
            <a:pPr marL="342900" indent="-342900">
              <a:buFont typeface="+mj-lt"/>
              <a:buAutoNum type="arabicPeriod"/>
            </a:pPr>
            <a:r>
              <a:rPr lang="en-US" dirty="0">
                <a:latin typeface="Times New Roman" panose="02020603050405020304" pitchFamily="18" charset="0"/>
              </a:rPr>
              <a:t>Emotion Classification Module – Uses a trained CNN model to classify emotions.</a:t>
            </a:r>
          </a:p>
          <a:p>
            <a:pPr marL="342900" indent="-342900">
              <a:buFont typeface="+mj-lt"/>
              <a:buAutoNum type="arabicPeriod"/>
            </a:pPr>
            <a:r>
              <a:rPr lang="en-US" dirty="0">
                <a:latin typeface="Times New Roman" panose="02020603050405020304" pitchFamily="18" charset="0"/>
              </a:rPr>
              <a:t>Output &amp; Visualization Module – Displays results in a web-based UI with real-time updates.</a:t>
            </a:r>
            <a:endParaRPr lang="en-IN" dirty="0">
              <a:latin typeface="Times New Roman" panose="02020603050405020304" pitchFamily="18" charset="0"/>
            </a:endParaRPr>
          </a:p>
        </p:txBody>
      </p:sp>
    </p:spTree>
    <p:extLst>
      <p:ext uri="{BB962C8B-B14F-4D97-AF65-F5344CB8AC3E}">
        <p14:creationId xmlns:p14="http://schemas.microsoft.com/office/powerpoint/2010/main" xmlns="" val="772938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xmlns="" id="{3A80E1B3-EE68-FC5F-E8E1-A7CBEF5E43B1}"/>
              </a:ext>
            </a:extLst>
          </p:cNvPr>
          <p:cNvSpPr txBox="1"/>
          <p:nvPr/>
        </p:nvSpPr>
        <p:spPr>
          <a:xfrm>
            <a:off x="1600200" y="2417911"/>
            <a:ext cx="6680200" cy="1754326"/>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rPr>
              <a:t> Capture input image/video frame.</a:t>
            </a:r>
          </a:p>
          <a:p>
            <a:pPr marL="342900" indent="-342900">
              <a:buFont typeface="+mj-lt"/>
              <a:buAutoNum type="arabicPeriod"/>
            </a:pPr>
            <a:r>
              <a:rPr lang="en-US" dirty="0">
                <a:latin typeface="Times New Roman" panose="02020603050405020304" pitchFamily="18" charset="0"/>
              </a:rPr>
              <a:t> Apply OpenCV for face detection.</a:t>
            </a:r>
          </a:p>
          <a:p>
            <a:pPr marL="342900" indent="-342900">
              <a:buFont typeface="+mj-lt"/>
              <a:buAutoNum type="arabicPeriod"/>
            </a:pPr>
            <a:r>
              <a:rPr lang="en-US" dirty="0">
                <a:latin typeface="Times New Roman" panose="02020603050405020304" pitchFamily="18" charset="0"/>
              </a:rPr>
              <a:t> Resize and normalize the image.</a:t>
            </a:r>
          </a:p>
          <a:p>
            <a:pPr marL="342900" indent="-342900">
              <a:buFont typeface="+mj-lt"/>
              <a:buAutoNum type="arabicPeriod"/>
            </a:pPr>
            <a:r>
              <a:rPr lang="en-US" dirty="0">
                <a:latin typeface="Times New Roman" panose="02020603050405020304" pitchFamily="18" charset="0"/>
              </a:rPr>
              <a:t> Feed the processed image into the CNN model. </a:t>
            </a:r>
          </a:p>
          <a:p>
            <a:pPr marL="342900" indent="-342900">
              <a:buFont typeface="+mj-lt"/>
              <a:buAutoNum type="arabicPeriod"/>
            </a:pPr>
            <a:r>
              <a:rPr lang="en-US" dirty="0">
                <a:latin typeface="Times New Roman" panose="02020603050405020304" pitchFamily="18" charset="0"/>
              </a:rPr>
              <a:t> Predict the emotion label using </a:t>
            </a:r>
            <a:r>
              <a:rPr lang="en-US" dirty="0" err="1">
                <a:latin typeface="Times New Roman" panose="02020603050405020304" pitchFamily="18" charset="0"/>
              </a:rPr>
              <a:t>Softmax</a:t>
            </a:r>
            <a:r>
              <a:rPr lang="en-US" dirty="0">
                <a:latin typeface="Times New Roman" panose="02020603050405020304" pitchFamily="18" charset="0"/>
              </a:rPr>
              <a:t> activation.</a:t>
            </a:r>
          </a:p>
          <a:p>
            <a:pPr marL="342900" indent="-342900">
              <a:buFont typeface="+mj-lt"/>
              <a:buAutoNum type="arabicPeriod"/>
            </a:pPr>
            <a:r>
              <a:rPr lang="en-US" dirty="0">
                <a:latin typeface="Times New Roman" panose="02020603050405020304" pitchFamily="18" charset="0"/>
              </a:rPr>
              <a:t> Display the detected emotion in real-time. </a:t>
            </a:r>
            <a:endParaRPr lang="en-IN" dirty="0">
              <a:latin typeface="Times New Roman" panose="02020603050405020304" pitchFamily="18" charset="0"/>
            </a:endParaRPr>
          </a:p>
        </p:txBody>
      </p:sp>
      <p:sp>
        <p:nvSpPr>
          <p:cNvPr id="34" name="TextBox 33">
            <a:extLst>
              <a:ext uri="{FF2B5EF4-FFF2-40B4-BE49-F238E27FC236}">
                <a16:creationId xmlns:a16="http://schemas.microsoft.com/office/drawing/2014/main" xmlns="" id="{EAE2D57B-B40A-015C-D122-A591DC982781}"/>
              </a:ext>
            </a:extLst>
          </p:cNvPr>
          <p:cNvSpPr txBox="1"/>
          <p:nvPr/>
        </p:nvSpPr>
        <p:spPr>
          <a:xfrm>
            <a:off x="3775046" y="1224793"/>
            <a:ext cx="4202884" cy="800219"/>
          </a:xfrm>
          <a:prstGeom prst="rect">
            <a:avLst/>
          </a:prstGeom>
          <a:noFill/>
        </p:spPr>
        <p:txBody>
          <a:bodyPr wrap="square" rtlCol="0">
            <a:spAutoFit/>
          </a:bodyPr>
          <a:lstStyle/>
          <a:p>
            <a:r>
              <a:rPr lang="en-US" sz="2800" b="1" dirty="0">
                <a:latin typeface="Times New Roman" panose="02020603050405020304" pitchFamily="18" charset="0"/>
              </a:rPr>
              <a:t>METHODOLOGIES</a:t>
            </a:r>
          </a:p>
          <a:p>
            <a:endParaRPr lang="en-IN" dirty="0"/>
          </a:p>
        </p:txBody>
      </p:sp>
    </p:spTree>
    <p:extLst>
      <p:ext uri="{BB962C8B-B14F-4D97-AF65-F5344CB8AC3E}">
        <p14:creationId xmlns:p14="http://schemas.microsoft.com/office/powerpoint/2010/main" xmlns="" val="860260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CF2E2E1-F421-E608-4C9C-7A969BD50CB7}"/>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xmlns="" id="{C3A3F6A9-685A-9DDF-D688-744040245F3F}"/>
              </a:ext>
            </a:extLst>
          </p:cNvPr>
          <p:cNvSpPr/>
          <p:nvPr/>
        </p:nvSpPr>
        <p:spPr>
          <a:xfrm>
            <a:off x="4039870" y="1643235"/>
            <a:ext cx="2265680" cy="52832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rPr>
              <a:t>Input Layer</a:t>
            </a:r>
            <a:endParaRPr lang="en-IN" b="1" dirty="0">
              <a:solidFill>
                <a:schemeClr val="tx1"/>
              </a:solidFill>
              <a:latin typeface="Times New Roman" panose="02020603050405020304" pitchFamily="18" charset="0"/>
            </a:endParaRPr>
          </a:p>
        </p:txBody>
      </p:sp>
      <p:sp>
        <p:nvSpPr>
          <p:cNvPr id="4" name="Rectangle: Rounded Corners 3">
            <a:extLst>
              <a:ext uri="{FF2B5EF4-FFF2-40B4-BE49-F238E27FC236}">
                <a16:creationId xmlns:a16="http://schemas.microsoft.com/office/drawing/2014/main" xmlns="" id="{D1B8AA15-79A3-C0D7-A3F4-5C18430BFBA8}"/>
              </a:ext>
            </a:extLst>
          </p:cNvPr>
          <p:cNvSpPr/>
          <p:nvPr/>
        </p:nvSpPr>
        <p:spPr>
          <a:xfrm>
            <a:off x="4008120" y="2460164"/>
            <a:ext cx="2377440" cy="102286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rPr>
              <a:t>Preprocessing Layer</a:t>
            </a:r>
          </a:p>
          <a:p>
            <a:pPr marL="285750" indent="-285750" algn="ctr">
              <a:buFont typeface="Arial" panose="020B0604020202020204" pitchFamily="34" charset="0"/>
              <a:buChar char="•"/>
            </a:pPr>
            <a:r>
              <a:rPr lang="en-US" dirty="0">
                <a:solidFill>
                  <a:schemeClr val="tx1"/>
                </a:solidFill>
                <a:latin typeface="Times New Roman" panose="02020603050405020304" pitchFamily="18" charset="0"/>
              </a:rPr>
              <a:t>Face detection</a:t>
            </a:r>
          </a:p>
          <a:p>
            <a:pPr marL="285750" indent="-285750" algn="ctr">
              <a:buFont typeface="Arial" panose="020B0604020202020204" pitchFamily="34" charset="0"/>
              <a:buChar char="•"/>
            </a:pPr>
            <a:r>
              <a:rPr lang="en-US" dirty="0">
                <a:solidFill>
                  <a:schemeClr val="tx1"/>
                </a:solidFill>
                <a:latin typeface="Times New Roman" panose="02020603050405020304" pitchFamily="18" charset="0"/>
              </a:rPr>
              <a:t>Image resizing and normalization</a:t>
            </a:r>
            <a:endParaRPr lang="en-IN" dirty="0">
              <a:solidFill>
                <a:schemeClr val="tx1"/>
              </a:solidFill>
              <a:latin typeface="Times New Roman" panose="02020603050405020304" pitchFamily="18" charset="0"/>
            </a:endParaRPr>
          </a:p>
        </p:txBody>
      </p:sp>
      <p:sp>
        <p:nvSpPr>
          <p:cNvPr id="5" name="Rectangle: Rounded Corners 4">
            <a:extLst>
              <a:ext uri="{FF2B5EF4-FFF2-40B4-BE49-F238E27FC236}">
                <a16:creationId xmlns:a16="http://schemas.microsoft.com/office/drawing/2014/main" xmlns="" id="{863D5CAA-EFF2-4998-C18B-81E2B3804B7E}"/>
              </a:ext>
            </a:extLst>
          </p:cNvPr>
          <p:cNvSpPr/>
          <p:nvPr/>
        </p:nvSpPr>
        <p:spPr>
          <a:xfrm>
            <a:off x="3980180" y="5366737"/>
            <a:ext cx="2265680" cy="52832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rPr>
              <a:t>Detected emotion</a:t>
            </a:r>
            <a:endParaRPr lang="en-IN" b="1" dirty="0">
              <a:solidFill>
                <a:schemeClr val="tx1"/>
              </a:solidFill>
              <a:latin typeface="Times New Roman" panose="02020603050405020304" pitchFamily="18" charset="0"/>
            </a:endParaRPr>
          </a:p>
        </p:txBody>
      </p:sp>
      <p:sp>
        <p:nvSpPr>
          <p:cNvPr id="6" name="Rectangle: Rounded Corners 5">
            <a:extLst>
              <a:ext uri="{FF2B5EF4-FFF2-40B4-BE49-F238E27FC236}">
                <a16:creationId xmlns:a16="http://schemas.microsoft.com/office/drawing/2014/main" xmlns="" id="{2A31E5D0-A3A4-7672-E9F7-F5D9DAD06B9B}"/>
              </a:ext>
            </a:extLst>
          </p:cNvPr>
          <p:cNvSpPr/>
          <p:nvPr/>
        </p:nvSpPr>
        <p:spPr>
          <a:xfrm>
            <a:off x="3952240" y="4562728"/>
            <a:ext cx="2265680" cy="52832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rPr>
              <a:t>Output Layer</a:t>
            </a:r>
            <a:endParaRPr lang="en-IN" b="1" dirty="0">
              <a:solidFill>
                <a:schemeClr val="tx1"/>
              </a:solidFill>
              <a:latin typeface="Times New Roman" panose="02020603050405020304" pitchFamily="18" charset="0"/>
            </a:endParaRPr>
          </a:p>
        </p:txBody>
      </p:sp>
      <p:sp>
        <p:nvSpPr>
          <p:cNvPr id="7" name="Rectangle: Rounded Corners 6">
            <a:extLst>
              <a:ext uri="{FF2B5EF4-FFF2-40B4-BE49-F238E27FC236}">
                <a16:creationId xmlns:a16="http://schemas.microsoft.com/office/drawing/2014/main" xmlns="" id="{D624B976-5D9F-3837-84AB-3A6E01D85659}"/>
              </a:ext>
            </a:extLst>
          </p:cNvPr>
          <p:cNvSpPr/>
          <p:nvPr/>
        </p:nvSpPr>
        <p:spPr>
          <a:xfrm>
            <a:off x="4008120" y="3747190"/>
            <a:ext cx="2265680" cy="52832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rPr>
              <a:t>CNN Model</a:t>
            </a:r>
            <a:endParaRPr lang="en-IN" b="1" dirty="0">
              <a:solidFill>
                <a:schemeClr val="tx1"/>
              </a:solidFill>
              <a:latin typeface="Times New Roman" panose="02020603050405020304" pitchFamily="18" charset="0"/>
            </a:endParaRPr>
          </a:p>
        </p:txBody>
      </p:sp>
      <p:cxnSp>
        <p:nvCxnSpPr>
          <p:cNvPr id="10" name="Straight Arrow Connector 9">
            <a:extLst>
              <a:ext uri="{FF2B5EF4-FFF2-40B4-BE49-F238E27FC236}">
                <a16:creationId xmlns:a16="http://schemas.microsoft.com/office/drawing/2014/main" xmlns="" id="{53188A2D-B4E7-6183-2F75-092A8115B4D0}"/>
              </a:ext>
            </a:extLst>
          </p:cNvPr>
          <p:cNvCxnSpPr>
            <a:cxnSpLocks/>
          </p:cNvCxnSpPr>
          <p:nvPr/>
        </p:nvCxnSpPr>
        <p:spPr>
          <a:xfrm>
            <a:off x="5113020" y="2165008"/>
            <a:ext cx="13970" cy="2836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6E8517F3-6772-5379-384B-91C4C28DB4EF}"/>
              </a:ext>
            </a:extLst>
          </p:cNvPr>
          <p:cNvCxnSpPr/>
          <p:nvPr/>
        </p:nvCxnSpPr>
        <p:spPr>
          <a:xfrm flipH="1">
            <a:off x="5116830" y="3494559"/>
            <a:ext cx="55880" cy="2756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F8A1C711-66C1-CC55-8A8C-3B830548CF8A}"/>
              </a:ext>
            </a:extLst>
          </p:cNvPr>
          <p:cNvCxnSpPr/>
          <p:nvPr/>
        </p:nvCxnSpPr>
        <p:spPr>
          <a:xfrm flipH="1">
            <a:off x="5085080" y="4287039"/>
            <a:ext cx="55880" cy="2756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9A24DC54-A3E6-1238-89FD-1EEA8F5623D8}"/>
              </a:ext>
            </a:extLst>
          </p:cNvPr>
          <p:cNvCxnSpPr/>
          <p:nvPr/>
        </p:nvCxnSpPr>
        <p:spPr>
          <a:xfrm flipH="1">
            <a:off x="5021580" y="5091048"/>
            <a:ext cx="55880" cy="2756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402DD501-C42C-D47C-B7F3-600B8726378C}"/>
              </a:ext>
            </a:extLst>
          </p:cNvPr>
          <p:cNvSpPr txBox="1"/>
          <p:nvPr/>
        </p:nvSpPr>
        <p:spPr>
          <a:xfrm>
            <a:off x="3240923" y="812171"/>
            <a:ext cx="5122900" cy="523220"/>
          </a:xfrm>
          <a:prstGeom prst="rect">
            <a:avLst/>
          </a:prstGeom>
          <a:noFill/>
        </p:spPr>
        <p:txBody>
          <a:bodyPr wrap="square" rtlCol="0">
            <a:spAutoFit/>
          </a:bodyPr>
          <a:lstStyle/>
          <a:p>
            <a:r>
              <a:rPr lang="en-US" sz="2800" b="1" dirty="0">
                <a:latin typeface="Times New Roman" panose="02020603050405020304" pitchFamily="18" charset="0"/>
              </a:rPr>
              <a:t>DESIGN ARCHITECTURE</a:t>
            </a:r>
            <a:endParaRPr lang="en-IN" sz="2800" b="1" dirty="0">
              <a:latin typeface="Times New Roman" panose="02020603050405020304" pitchFamily="18" charset="0"/>
            </a:endParaRPr>
          </a:p>
        </p:txBody>
      </p:sp>
    </p:spTree>
    <p:extLst>
      <p:ext uri="{BB962C8B-B14F-4D97-AF65-F5344CB8AC3E}">
        <p14:creationId xmlns:p14="http://schemas.microsoft.com/office/powerpoint/2010/main" xmlns="" val="2995695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ED0360E-AE08-CEFA-289C-F773D8BF71D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xmlns="" id="{0E662DF8-AC15-A4E1-2E65-4D1FD3A085C1}"/>
              </a:ext>
            </a:extLst>
          </p:cNvPr>
          <p:cNvPicPr>
            <a:picLocks noChangeAspect="1"/>
          </p:cNvPicPr>
          <p:nvPr/>
        </p:nvPicPr>
        <p:blipFill>
          <a:blip r:embed="rId2"/>
          <a:stretch>
            <a:fillRect/>
          </a:stretch>
        </p:blipFill>
        <p:spPr>
          <a:xfrm>
            <a:off x="4608309" y="1607741"/>
            <a:ext cx="2645933" cy="4357390"/>
          </a:xfrm>
          <a:prstGeom prst="rect">
            <a:avLst/>
          </a:prstGeom>
        </p:spPr>
      </p:pic>
      <p:sp>
        <p:nvSpPr>
          <p:cNvPr id="4" name="TextBox 3">
            <a:extLst>
              <a:ext uri="{FF2B5EF4-FFF2-40B4-BE49-F238E27FC236}">
                <a16:creationId xmlns:a16="http://schemas.microsoft.com/office/drawing/2014/main" xmlns="" id="{BFC50A60-A04F-4C54-196C-619FB90459B3}"/>
              </a:ext>
            </a:extLst>
          </p:cNvPr>
          <p:cNvSpPr txBox="1"/>
          <p:nvPr/>
        </p:nvSpPr>
        <p:spPr>
          <a:xfrm>
            <a:off x="1515425" y="3185113"/>
            <a:ext cx="2885440" cy="369332"/>
          </a:xfrm>
          <a:prstGeom prst="rect">
            <a:avLst/>
          </a:prstGeom>
          <a:noFill/>
        </p:spPr>
        <p:txBody>
          <a:bodyPr wrap="square" rtlCol="0">
            <a:spAutoFit/>
          </a:bodyPr>
          <a:lstStyle/>
          <a:p>
            <a:r>
              <a:rPr lang="en-US" b="1" dirty="0"/>
              <a:t>USE CASE DIAGRAM</a:t>
            </a:r>
            <a:endParaRPr lang="en-IN" b="1" dirty="0"/>
          </a:p>
        </p:txBody>
      </p:sp>
      <p:sp>
        <p:nvSpPr>
          <p:cNvPr id="5" name="TextBox 4">
            <a:extLst>
              <a:ext uri="{FF2B5EF4-FFF2-40B4-BE49-F238E27FC236}">
                <a16:creationId xmlns:a16="http://schemas.microsoft.com/office/drawing/2014/main" xmlns="" id="{4AD1CCB3-3EBC-33E6-5861-2BD9C875C5A0}"/>
              </a:ext>
            </a:extLst>
          </p:cNvPr>
          <p:cNvSpPr txBox="1"/>
          <p:nvPr/>
        </p:nvSpPr>
        <p:spPr>
          <a:xfrm>
            <a:off x="4504888" y="677535"/>
            <a:ext cx="4899170" cy="523220"/>
          </a:xfrm>
          <a:prstGeom prst="rect">
            <a:avLst/>
          </a:prstGeom>
          <a:noFill/>
        </p:spPr>
        <p:txBody>
          <a:bodyPr wrap="square" rtlCol="0">
            <a:spAutoFit/>
          </a:bodyPr>
          <a:lstStyle/>
          <a:p>
            <a:r>
              <a:rPr lang="en-US" sz="2800" b="1" dirty="0">
                <a:latin typeface="Times New Roman" panose="02020603050405020304" pitchFamily="18" charset="0"/>
              </a:rPr>
              <a:t>UML DIAGRAMS</a:t>
            </a:r>
            <a:endParaRPr lang="en-IN" sz="2800" b="1" dirty="0">
              <a:latin typeface="Times New Roman" panose="02020603050405020304" pitchFamily="18" charset="0"/>
            </a:endParaRPr>
          </a:p>
        </p:txBody>
      </p:sp>
    </p:spTree>
    <p:extLst>
      <p:ext uri="{BB962C8B-B14F-4D97-AF65-F5344CB8AC3E}">
        <p14:creationId xmlns:p14="http://schemas.microsoft.com/office/powerpoint/2010/main" xmlns="" val="3756417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BF3F97C-DF44-3A91-B8EB-D3EF8CBFE55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E6E281DE-192F-5396-3AB8-AC9A2A7700EF}"/>
              </a:ext>
            </a:extLst>
          </p:cNvPr>
          <p:cNvPicPr>
            <a:picLocks noChangeAspect="1"/>
          </p:cNvPicPr>
          <p:nvPr/>
        </p:nvPicPr>
        <p:blipFill>
          <a:blip r:embed="rId2"/>
          <a:stretch>
            <a:fillRect/>
          </a:stretch>
        </p:blipFill>
        <p:spPr>
          <a:xfrm>
            <a:off x="4178019" y="1114925"/>
            <a:ext cx="4261306" cy="4756992"/>
          </a:xfrm>
          <a:prstGeom prst="rect">
            <a:avLst/>
          </a:prstGeom>
        </p:spPr>
      </p:pic>
      <p:sp>
        <p:nvSpPr>
          <p:cNvPr id="6" name="TextBox 5">
            <a:extLst>
              <a:ext uri="{FF2B5EF4-FFF2-40B4-BE49-F238E27FC236}">
                <a16:creationId xmlns:a16="http://schemas.microsoft.com/office/drawing/2014/main" xmlns="" id="{24A74C64-33C6-E152-0F6F-3BF522CB68A1}"/>
              </a:ext>
            </a:extLst>
          </p:cNvPr>
          <p:cNvSpPr txBox="1"/>
          <p:nvPr/>
        </p:nvSpPr>
        <p:spPr>
          <a:xfrm>
            <a:off x="1233483" y="3244334"/>
            <a:ext cx="2944536" cy="369332"/>
          </a:xfrm>
          <a:prstGeom prst="rect">
            <a:avLst/>
          </a:prstGeom>
          <a:noFill/>
        </p:spPr>
        <p:txBody>
          <a:bodyPr wrap="square" rtlCol="0">
            <a:spAutoFit/>
          </a:bodyPr>
          <a:lstStyle/>
          <a:p>
            <a:r>
              <a:rPr lang="en-US" b="1" dirty="0">
                <a:latin typeface="Times New Roman" panose="02020603050405020304" pitchFamily="18" charset="0"/>
              </a:rPr>
              <a:t>CLASS DIAGRAM</a:t>
            </a:r>
            <a:endParaRPr lang="en-IN" b="1" dirty="0">
              <a:latin typeface="Times New Roman" panose="02020603050405020304" pitchFamily="18" charset="0"/>
            </a:endParaRPr>
          </a:p>
        </p:txBody>
      </p:sp>
    </p:spTree>
    <p:extLst>
      <p:ext uri="{BB962C8B-B14F-4D97-AF65-F5344CB8AC3E}">
        <p14:creationId xmlns:p14="http://schemas.microsoft.com/office/powerpoint/2010/main" xmlns="" val="1918182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E9C7D1D-053C-EC9B-5E0F-9391CC14D1A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xmlns="" id="{233FD9CC-CCC5-00C4-3FBE-D125B24DA046}"/>
              </a:ext>
            </a:extLst>
          </p:cNvPr>
          <p:cNvSpPr txBox="1"/>
          <p:nvPr/>
        </p:nvSpPr>
        <p:spPr>
          <a:xfrm>
            <a:off x="1023456" y="3244334"/>
            <a:ext cx="2885813" cy="369332"/>
          </a:xfrm>
          <a:prstGeom prst="rect">
            <a:avLst/>
          </a:prstGeom>
          <a:noFill/>
        </p:spPr>
        <p:txBody>
          <a:bodyPr wrap="square" rtlCol="0">
            <a:spAutoFit/>
          </a:bodyPr>
          <a:lstStyle/>
          <a:p>
            <a:r>
              <a:rPr lang="en-US" b="1" dirty="0">
                <a:latin typeface="Times New Roman" panose="02020603050405020304" pitchFamily="18" charset="0"/>
              </a:rPr>
              <a:t>ACTIVITY DIAGRAM</a:t>
            </a:r>
            <a:endParaRPr lang="en-IN" b="1" dirty="0">
              <a:latin typeface="Times New Roman" panose="02020603050405020304" pitchFamily="18" charset="0"/>
            </a:endParaRPr>
          </a:p>
        </p:txBody>
      </p:sp>
      <p:pic>
        <p:nvPicPr>
          <p:cNvPr id="4" name="Picture 3">
            <a:extLst>
              <a:ext uri="{FF2B5EF4-FFF2-40B4-BE49-F238E27FC236}">
                <a16:creationId xmlns:a16="http://schemas.microsoft.com/office/drawing/2014/main" xmlns="" id="{D49C01D9-DD25-2714-92D8-A9ED62BEB5C9}"/>
              </a:ext>
            </a:extLst>
          </p:cNvPr>
          <p:cNvPicPr>
            <a:picLocks noChangeAspect="1"/>
          </p:cNvPicPr>
          <p:nvPr/>
        </p:nvPicPr>
        <p:blipFill>
          <a:blip r:embed="rId2"/>
          <a:stretch>
            <a:fillRect/>
          </a:stretch>
        </p:blipFill>
        <p:spPr>
          <a:xfrm>
            <a:off x="4197198" y="1230986"/>
            <a:ext cx="3001685" cy="4800915"/>
          </a:xfrm>
          <a:prstGeom prst="rect">
            <a:avLst/>
          </a:prstGeom>
        </p:spPr>
      </p:pic>
    </p:spTree>
    <p:extLst>
      <p:ext uri="{BB962C8B-B14F-4D97-AF65-F5344CB8AC3E}">
        <p14:creationId xmlns:p14="http://schemas.microsoft.com/office/powerpoint/2010/main" xmlns="" val="1642668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E4B96DC-45E0-8486-116E-2F57F95017F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xmlns="" id="{4FDB91EB-3F77-056F-867A-E93DCAE97F37}"/>
              </a:ext>
            </a:extLst>
          </p:cNvPr>
          <p:cNvSpPr txBox="1"/>
          <p:nvPr/>
        </p:nvSpPr>
        <p:spPr>
          <a:xfrm>
            <a:off x="1216404" y="3059668"/>
            <a:ext cx="2860645" cy="369332"/>
          </a:xfrm>
          <a:prstGeom prst="rect">
            <a:avLst/>
          </a:prstGeom>
          <a:noFill/>
        </p:spPr>
        <p:txBody>
          <a:bodyPr wrap="square" rtlCol="0">
            <a:spAutoFit/>
          </a:bodyPr>
          <a:lstStyle/>
          <a:p>
            <a:r>
              <a:rPr lang="en-US" b="1" dirty="0">
                <a:latin typeface="Times New Roman" panose="02020603050405020304" pitchFamily="18" charset="0"/>
              </a:rPr>
              <a:t>SEQUENCE DIAGRAM</a:t>
            </a:r>
            <a:endParaRPr lang="en-IN" b="1" dirty="0">
              <a:latin typeface="Times New Roman" panose="02020603050405020304" pitchFamily="18" charset="0"/>
            </a:endParaRPr>
          </a:p>
        </p:txBody>
      </p:sp>
      <p:pic>
        <p:nvPicPr>
          <p:cNvPr id="4" name="Picture 3">
            <a:extLst>
              <a:ext uri="{FF2B5EF4-FFF2-40B4-BE49-F238E27FC236}">
                <a16:creationId xmlns:a16="http://schemas.microsoft.com/office/drawing/2014/main" xmlns="" id="{1E1CB946-E208-86BB-AD28-7B7A33478A05}"/>
              </a:ext>
            </a:extLst>
          </p:cNvPr>
          <p:cNvPicPr>
            <a:picLocks noChangeAspect="1"/>
          </p:cNvPicPr>
          <p:nvPr/>
        </p:nvPicPr>
        <p:blipFill>
          <a:blip r:embed="rId2"/>
          <a:stretch>
            <a:fillRect/>
          </a:stretch>
        </p:blipFill>
        <p:spPr>
          <a:xfrm>
            <a:off x="3976381" y="1536099"/>
            <a:ext cx="7302523" cy="3947526"/>
          </a:xfrm>
          <a:prstGeom prst="rect">
            <a:avLst/>
          </a:prstGeom>
        </p:spPr>
      </p:pic>
    </p:spTree>
    <p:extLst>
      <p:ext uri="{BB962C8B-B14F-4D97-AF65-F5344CB8AC3E}">
        <p14:creationId xmlns:p14="http://schemas.microsoft.com/office/powerpoint/2010/main" xmlns="" val="3619488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AA50C0B-A890-52BA-B6AB-16372F63582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xmlns="" id="{DB9A8860-D454-1E16-D9B0-034B1A236591}"/>
              </a:ext>
            </a:extLst>
          </p:cNvPr>
          <p:cNvSpPr txBox="1"/>
          <p:nvPr/>
        </p:nvSpPr>
        <p:spPr>
          <a:xfrm>
            <a:off x="1224793" y="3111873"/>
            <a:ext cx="3540154" cy="369332"/>
          </a:xfrm>
          <a:prstGeom prst="rect">
            <a:avLst/>
          </a:prstGeom>
          <a:noFill/>
        </p:spPr>
        <p:txBody>
          <a:bodyPr wrap="square" rtlCol="0">
            <a:spAutoFit/>
          </a:bodyPr>
          <a:lstStyle/>
          <a:p>
            <a:r>
              <a:rPr lang="en-US" b="1" dirty="0">
                <a:latin typeface="Times New Roman" panose="02020603050405020304" pitchFamily="18" charset="0"/>
              </a:rPr>
              <a:t>DEPLOYMENT DIAGRAM</a:t>
            </a:r>
            <a:endParaRPr lang="en-IN" b="1" dirty="0">
              <a:latin typeface="Times New Roman" panose="02020603050405020304" pitchFamily="18" charset="0"/>
            </a:endParaRPr>
          </a:p>
        </p:txBody>
      </p:sp>
      <p:pic>
        <p:nvPicPr>
          <p:cNvPr id="4" name="Picture 3">
            <a:extLst>
              <a:ext uri="{FF2B5EF4-FFF2-40B4-BE49-F238E27FC236}">
                <a16:creationId xmlns:a16="http://schemas.microsoft.com/office/drawing/2014/main" xmlns="" id="{3A7FCC3B-04A6-5264-B3B8-F8AD7D01CB8F}"/>
              </a:ext>
            </a:extLst>
          </p:cNvPr>
          <p:cNvPicPr>
            <a:picLocks noChangeAspect="1"/>
          </p:cNvPicPr>
          <p:nvPr/>
        </p:nvPicPr>
        <p:blipFill>
          <a:blip r:embed="rId2"/>
          <a:stretch>
            <a:fillRect/>
          </a:stretch>
        </p:blipFill>
        <p:spPr>
          <a:xfrm>
            <a:off x="4959404" y="889233"/>
            <a:ext cx="4721492" cy="5183944"/>
          </a:xfrm>
          <a:prstGeom prst="rect">
            <a:avLst/>
          </a:prstGeom>
        </p:spPr>
      </p:pic>
    </p:spTree>
    <p:extLst>
      <p:ext uri="{BB962C8B-B14F-4D97-AF65-F5344CB8AC3E}">
        <p14:creationId xmlns:p14="http://schemas.microsoft.com/office/powerpoint/2010/main" xmlns="" val="326514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184C339-4E7C-40CC-3CEF-7BB8AD288D9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225070DE-CEB8-6711-F865-17843763C59F}"/>
              </a:ext>
            </a:extLst>
          </p:cNvPr>
          <p:cNvSpPr txBox="1"/>
          <p:nvPr/>
        </p:nvSpPr>
        <p:spPr>
          <a:xfrm>
            <a:off x="4517472" y="1249851"/>
            <a:ext cx="1908495" cy="507831"/>
          </a:xfrm>
          <a:prstGeom prst="rect">
            <a:avLst/>
          </a:prstGeom>
          <a:noFill/>
        </p:spPr>
        <p:txBody>
          <a:bodyPr wrap="square">
            <a:spAutoFit/>
          </a:bodyPr>
          <a:lstStyle/>
          <a:p>
            <a:r>
              <a:rPr lang="en-US" sz="2700" b="1" dirty="0"/>
              <a:t>OUTLINE</a:t>
            </a:r>
            <a:endParaRPr lang="en-IN" sz="2700" dirty="0"/>
          </a:p>
        </p:txBody>
      </p:sp>
      <p:sp>
        <p:nvSpPr>
          <p:cNvPr id="2" name="TextBox 1">
            <a:extLst>
              <a:ext uri="{FF2B5EF4-FFF2-40B4-BE49-F238E27FC236}">
                <a16:creationId xmlns:a16="http://schemas.microsoft.com/office/drawing/2014/main" xmlns="" id="{BED18179-899E-46A1-7C94-5DCC2123A915}"/>
              </a:ext>
            </a:extLst>
          </p:cNvPr>
          <p:cNvSpPr txBox="1"/>
          <p:nvPr/>
        </p:nvSpPr>
        <p:spPr>
          <a:xfrm>
            <a:off x="1761688" y="2004969"/>
            <a:ext cx="8254767" cy="3693319"/>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rPr>
              <a:t>ABSTRACT</a:t>
            </a:r>
          </a:p>
          <a:p>
            <a:pPr marL="342900" indent="-342900">
              <a:buFont typeface="+mj-lt"/>
              <a:buAutoNum type="arabicPeriod"/>
            </a:pPr>
            <a:r>
              <a:rPr lang="en-US" dirty="0">
                <a:latin typeface="Times New Roman" panose="02020603050405020304" pitchFamily="18" charset="0"/>
              </a:rPr>
              <a:t>INTRODUCTION</a:t>
            </a:r>
          </a:p>
          <a:p>
            <a:pPr marL="342900" indent="-342900">
              <a:buFont typeface="+mj-lt"/>
              <a:buAutoNum type="arabicPeriod"/>
            </a:pPr>
            <a:r>
              <a:rPr lang="en-US" dirty="0">
                <a:latin typeface="Times New Roman" panose="02020603050405020304" pitchFamily="18" charset="0"/>
              </a:rPr>
              <a:t>EXISTING SYSTEM</a:t>
            </a:r>
          </a:p>
          <a:p>
            <a:pPr marL="342900" indent="-342900">
              <a:buFont typeface="+mj-lt"/>
              <a:buAutoNum type="arabicPeriod"/>
            </a:pPr>
            <a:r>
              <a:rPr lang="en-IN" dirty="0">
                <a:latin typeface="Times New Roman" panose="02020603050405020304" pitchFamily="18" charset="0"/>
              </a:rPr>
              <a:t>LITERATURE SURVERY</a:t>
            </a:r>
          </a:p>
          <a:p>
            <a:pPr marL="342900" indent="-342900">
              <a:buFont typeface="+mj-lt"/>
              <a:buAutoNum type="arabicPeriod"/>
            </a:pPr>
            <a:r>
              <a:rPr lang="en-IN" dirty="0">
                <a:latin typeface="Times New Roman" panose="02020603050405020304" pitchFamily="18" charset="0"/>
              </a:rPr>
              <a:t>PROBLEM STATEMENT</a:t>
            </a:r>
          </a:p>
          <a:p>
            <a:pPr marL="342900" indent="-342900">
              <a:buFont typeface="+mj-lt"/>
              <a:buAutoNum type="arabicPeriod"/>
            </a:pPr>
            <a:r>
              <a:rPr lang="en-IN" dirty="0">
                <a:latin typeface="Times New Roman" panose="02020603050405020304" pitchFamily="18" charset="0"/>
              </a:rPr>
              <a:t>REQUIREMENTS</a:t>
            </a:r>
          </a:p>
          <a:p>
            <a:pPr marL="342900" indent="-342900">
              <a:buFont typeface="+mj-lt"/>
              <a:buAutoNum type="arabicPeriod"/>
            </a:pPr>
            <a:r>
              <a:rPr lang="en-IN" dirty="0">
                <a:latin typeface="Times New Roman" panose="02020603050405020304" pitchFamily="18" charset="0"/>
              </a:rPr>
              <a:t>PROPOSED SYSTEM</a:t>
            </a:r>
          </a:p>
          <a:p>
            <a:pPr marL="342900" indent="-342900">
              <a:buFont typeface="+mj-lt"/>
              <a:buAutoNum type="arabicPeriod"/>
            </a:pPr>
            <a:r>
              <a:rPr lang="en-IN" dirty="0">
                <a:latin typeface="Times New Roman" panose="02020603050405020304" pitchFamily="18" charset="0"/>
              </a:rPr>
              <a:t>OBJECTIVES</a:t>
            </a:r>
          </a:p>
          <a:p>
            <a:pPr marL="342900" indent="-342900">
              <a:buFont typeface="+mj-lt"/>
              <a:buAutoNum type="arabicPeriod"/>
            </a:pPr>
            <a:r>
              <a:rPr lang="en-IN" dirty="0">
                <a:latin typeface="Times New Roman" panose="02020603050405020304" pitchFamily="18" charset="0"/>
              </a:rPr>
              <a:t>MODULES DESCRIPTION</a:t>
            </a:r>
          </a:p>
          <a:p>
            <a:pPr marL="342900" indent="-342900">
              <a:buFont typeface="+mj-lt"/>
              <a:buAutoNum type="arabicPeriod"/>
            </a:pPr>
            <a:r>
              <a:rPr lang="en-IN" dirty="0">
                <a:latin typeface="Times New Roman" panose="02020603050405020304" pitchFamily="18" charset="0"/>
              </a:rPr>
              <a:t>METHODOLOGIES </a:t>
            </a:r>
          </a:p>
          <a:p>
            <a:pPr marL="342900" indent="-342900">
              <a:buFont typeface="+mj-lt"/>
              <a:buAutoNum type="arabicPeriod"/>
            </a:pPr>
            <a:r>
              <a:rPr lang="en-IN" dirty="0">
                <a:latin typeface="Times New Roman" panose="02020603050405020304" pitchFamily="18" charset="0"/>
              </a:rPr>
              <a:t>DESIGN ARCHITECTURE&amp;UML DIAGRAMS</a:t>
            </a:r>
          </a:p>
          <a:p>
            <a:pPr marL="342900" indent="-342900">
              <a:buFont typeface="+mj-lt"/>
              <a:buAutoNum type="arabicPeriod"/>
            </a:pPr>
            <a:r>
              <a:rPr lang="en-IN" dirty="0">
                <a:latin typeface="Times New Roman" panose="02020603050405020304" pitchFamily="18" charset="0"/>
              </a:rPr>
              <a:t>APPLICATIONS</a:t>
            </a:r>
          </a:p>
          <a:p>
            <a:pPr marL="342900" indent="-342900">
              <a:buFont typeface="+mj-lt"/>
              <a:buAutoNum type="arabicPeriod"/>
            </a:pPr>
            <a:r>
              <a:rPr lang="en-IN" dirty="0">
                <a:latin typeface="Times New Roman" panose="02020603050405020304" pitchFamily="18" charset="0"/>
              </a:rPr>
              <a:t>REFERENCES</a:t>
            </a:r>
          </a:p>
        </p:txBody>
      </p:sp>
    </p:spTree>
    <p:extLst>
      <p:ext uri="{BB962C8B-B14F-4D97-AF65-F5344CB8AC3E}">
        <p14:creationId xmlns:p14="http://schemas.microsoft.com/office/powerpoint/2010/main" xmlns="" val="21144897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4D048CE-C3D1-3670-5414-BE9496D3D6D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xmlns="" id="{803EAFEB-F00F-81F4-2069-D9297A2CBDD6}"/>
              </a:ext>
            </a:extLst>
          </p:cNvPr>
          <p:cNvSpPr txBox="1"/>
          <p:nvPr/>
        </p:nvSpPr>
        <p:spPr>
          <a:xfrm>
            <a:off x="1182848" y="3244334"/>
            <a:ext cx="3481431" cy="369332"/>
          </a:xfrm>
          <a:prstGeom prst="rect">
            <a:avLst/>
          </a:prstGeom>
          <a:noFill/>
        </p:spPr>
        <p:txBody>
          <a:bodyPr wrap="square" rtlCol="0">
            <a:spAutoFit/>
          </a:bodyPr>
          <a:lstStyle/>
          <a:p>
            <a:r>
              <a:rPr lang="en-US" b="1" dirty="0">
                <a:latin typeface="Times New Roman" panose="02020603050405020304" pitchFamily="18" charset="0"/>
              </a:rPr>
              <a:t>COMPONENT DIAGRAM</a:t>
            </a:r>
            <a:endParaRPr lang="en-IN" b="1" dirty="0">
              <a:latin typeface="Times New Roman" panose="02020603050405020304" pitchFamily="18" charset="0"/>
            </a:endParaRPr>
          </a:p>
        </p:txBody>
      </p:sp>
      <p:pic>
        <p:nvPicPr>
          <p:cNvPr id="4" name="Picture 3">
            <a:extLst>
              <a:ext uri="{FF2B5EF4-FFF2-40B4-BE49-F238E27FC236}">
                <a16:creationId xmlns:a16="http://schemas.microsoft.com/office/drawing/2014/main" xmlns="" id="{949AEF0E-472E-F7B2-1A35-E67EA3B68650}"/>
              </a:ext>
            </a:extLst>
          </p:cNvPr>
          <p:cNvPicPr>
            <a:picLocks noChangeAspect="1"/>
          </p:cNvPicPr>
          <p:nvPr/>
        </p:nvPicPr>
        <p:blipFill>
          <a:blip r:embed="rId2"/>
          <a:stretch>
            <a:fillRect/>
          </a:stretch>
        </p:blipFill>
        <p:spPr>
          <a:xfrm>
            <a:off x="4951871" y="989901"/>
            <a:ext cx="2752597" cy="5008228"/>
          </a:xfrm>
          <a:prstGeom prst="rect">
            <a:avLst/>
          </a:prstGeom>
        </p:spPr>
      </p:pic>
    </p:spTree>
    <p:extLst>
      <p:ext uri="{BB962C8B-B14F-4D97-AF65-F5344CB8AC3E}">
        <p14:creationId xmlns:p14="http://schemas.microsoft.com/office/powerpoint/2010/main" xmlns="" val="1621625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C8F6144-6DF6-ED0F-DBF6-26717FCA202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xmlns="" id="{38291337-51D5-0EF5-38D8-E3430DE81287}"/>
              </a:ext>
            </a:extLst>
          </p:cNvPr>
          <p:cNvSpPr txBox="1"/>
          <p:nvPr/>
        </p:nvSpPr>
        <p:spPr>
          <a:xfrm>
            <a:off x="4234542" y="1289957"/>
            <a:ext cx="3722915" cy="523220"/>
          </a:xfrm>
          <a:prstGeom prst="rect">
            <a:avLst/>
          </a:prstGeom>
          <a:noFill/>
        </p:spPr>
        <p:txBody>
          <a:bodyPr wrap="square" rtlCol="0">
            <a:spAutoFit/>
          </a:bodyPr>
          <a:lstStyle/>
          <a:p>
            <a:r>
              <a:rPr lang="en-US" sz="2800" b="1" dirty="0">
                <a:latin typeface="Times New Roman" panose="02020603050405020304" pitchFamily="18" charset="0"/>
              </a:rPr>
              <a:t>APPLICATIONS</a:t>
            </a:r>
            <a:endParaRPr lang="en-IN" sz="2800" b="1" dirty="0">
              <a:latin typeface="Times New Roman" panose="02020603050405020304" pitchFamily="18" charset="0"/>
            </a:endParaRPr>
          </a:p>
        </p:txBody>
      </p:sp>
      <p:sp>
        <p:nvSpPr>
          <p:cNvPr id="3" name="TextBox 2">
            <a:extLst>
              <a:ext uri="{FF2B5EF4-FFF2-40B4-BE49-F238E27FC236}">
                <a16:creationId xmlns:a16="http://schemas.microsoft.com/office/drawing/2014/main" xmlns="" id="{6AC0D82D-421F-423F-92AE-C1D156A5038D}"/>
              </a:ext>
            </a:extLst>
          </p:cNvPr>
          <p:cNvSpPr txBox="1"/>
          <p:nvPr/>
        </p:nvSpPr>
        <p:spPr>
          <a:xfrm>
            <a:off x="1655176" y="2715037"/>
            <a:ext cx="9133065"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rPr>
              <a:t>Mental Health Monitoring </a:t>
            </a:r>
            <a:r>
              <a:rPr lang="en-US" dirty="0">
                <a:latin typeface="Times New Roman" panose="02020603050405020304" pitchFamily="18" charset="0"/>
              </a:rPr>
              <a:t>– Helps therapists analyze emotional patterns.</a:t>
            </a:r>
          </a:p>
          <a:p>
            <a:pPr marL="285750" indent="-285750">
              <a:buFont typeface="Arial" panose="020B0604020202020204" pitchFamily="34" charset="0"/>
              <a:buChar char="•"/>
            </a:pPr>
            <a:r>
              <a:rPr lang="en-IN" b="1" dirty="0">
                <a:latin typeface="Times New Roman" panose="02020603050405020304" pitchFamily="18" charset="0"/>
              </a:rPr>
              <a:t>Human-Computer Interaction (HCI) </a:t>
            </a:r>
            <a:r>
              <a:rPr lang="en-IN" dirty="0">
                <a:latin typeface="Times New Roman" panose="02020603050405020304" pitchFamily="18" charset="0"/>
              </a:rPr>
              <a:t>– Enhances AI assistants, chatbots, and VR applications.</a:t>
            </a:r>
            <a:endParaRPr lang="en-US" dirty="0">
              <a:latin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rPr>
              <a:t>Security &amp; Surveillance </a:t>
            </a:r>
            <a:r>
              <a:rPr lang="en-US" dirty="0">
                <a:latin typeface="Times New Roman" panose="02020603050405020304" pitchFamily="18" charset="0"/>
              </a:rPr>
              <a:t>– Detects unusual emotional states for crime prevention.</a:t>
            </a:r>
          </a:p>
          <a:p>
            <a:pPr marL="285750" indent="-285750">
              <a:buFont typeface="Arial" panose="020B0604020202020204" pitchFamily="34" charset="0"/>
              <a:buChar char="•"/>
            </a:pPr>
            <a:r>
              <a:rPr lang="en-IN" b="1" dirty="0">
                <a:latin typeface="Times New Roman" panose="02020603050405020304" pitchFamily="18" charset="0"/>
              </a:rPr>
              <a:t>E-Learning Platforms</a:t>
            </a:r>
            <a:r>
              <a:rPr lang="en-IN" dirty="0">
                <a:latin typeface="Times New Roman" panose="02020603050405020304" pitchFamily="18" charset="0"/>
              </a:rPr>
              <a:t>-Monitors Student engagement in studies based on facial expressions</a:t>
            </a:r>
          </a:p>
        </p:txBody>
      </p:sp>
    </p:spTree>
    <p:extLst>
      <p:ext uri="{BB962C8B-B14F-4D97-AF65-F5344CB8AC3E}">
        <p14:creationId xmlns:p14="http://schemas.microsoft.com/office/powerpoint/2010/main" xmlns="" val="24009457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DF41F8A-EAF5-CF02-5B88-EAB1904F95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30A0EB99-39C3-7471-1C14-E8A972CC9AF9}"/>
              </a:ext>
            </a:extLst>
          </p:cNvPr>
          <p:cNvSpPr txBox="1"/>
          <p:nvPr/>
        </p:nvSpPr>
        <p:spPr>
          <a:xfrm>
            <a:off x="4316135" y="1136275"/>
            <a:ext cx="2831285" cy="523220"/>
          </a:xfrm>
          <a:prstGeom prst="rect">
            <a:avLst/>
          </a:prstGeom>
          <a:noFill/>
        </p:spPr>
        <p:txBody>
          <a:bodyPr wrap="square">
            <a:spAutoFit/>
          </a:bodyPr>
          <a:lstStyle/>
          <a:p>
            <a:r>
              <a:rPr lang="en-US" sz="2800" b="1" dirty="0">
                <a:latin typeface="Times New Roman" panose="02020603050405020304" pitchFamily="18" charset="0"/>
              </a:rPr>
              <a:t>REFERENCES</a:t>
            </a:r>
            <a:endParaRPr lang="en-IN" sz="2800" b="1" dirty="0">
              <a:latin typeface="Times New Roman" panose="02020603050405020304" pitchFamily="18" charset="0"/>
            </a:endParaRPr>
          </a:p>
        </p:txBody>
      </p:sp>
      <p:sp>
        <p:nvSpPr>
          <p:cNvPr id="8" name="TextBox 7">
            <a:extLst>
              <a:ext uri="{FF2B5EF4-FFF2-40B4-BE49-F238E27FC236}">
                <a16:creationId xmlns:a16="http://schemas.microsoft.com/office/drawing/2014/main" xmlns="" id="{F9D1C6D6-8F95-8311-E759-90D8097D578B}"/>
              </a:ext>
            </a:extLst>
          </p:cNvPr>
          <p:cNvSpPr txBox="1"/>
          <p:nvPr/>
        </p:nvSpPr>
        <p:spPr>
          <a:xfrm>
            <a:off x="906011" y="1744478"/>
            <a:ext cx="10519794" cy="4524315"/>
          </a:xfrm>
          <a:prstGeom prst="rect">
            <a:avLst/>
          </a:prstGeom>
          <a:noFill/>
        </p:spPr>
        <p:txBody>
          <a:bodyPr wrap="square">
            <a:spAutoFit/>
          </a:bodyPr>
          <a:lstStyle/>
          <a:p>
            <a:r>
              <a:rPr lang="en-IN" dirty="0">
                <a:latin typeface="Times New Roman" panose="02020603050405020304" pitchFamily="18" charset="0"/>
              </a:rPr>
              <a:t>[1]   M. A. Ozdemir, B. </a:t>
            </a:r>
            <a:r>
              <a:rPr lang="en-IN" dirty="0" err="1">
                <a:latin typeface="Times New Roman" panose="02020603050405020304" pitchFamily="18" charset="0"/>
              </a:rPr>
              <a:t>Elagoz</a:t>
            </a:r>
            <a:r>
              <a:rPr lang="en-IN" dirty="0">
                <a:latin typeface="Times New Roman" panose="02020603050405020304" pitchFamily="18" charset="0"/>
              </a:rPr>
              <a:t>, A. </a:t>
            </a:r>
            <a:r>
              <a:rPr lang="en-IN" dirty="0" err="1">
                <a:latin typeface="Times New Roman" panose="02020603050405020304" pitchFamily="18" charset="0"/>
              </a:rPr>
              <a:t>Alaybeyoglu</a:t>
            </a:r>
            <a:r>
              <a:rPr lang="en-IN" dirty="0">
                <a:latin typeface="Times New Roman" panose="02020603050405020304" pitchFamily="18" charset="0"/>
              </a:rPr>
              <a:t>, R. </a:t>
            </a:r>
            <a:r>
              <a:rPr lang="en-IN" dirty="0" err="1">
                <a:latin typeface="Times New Roman" panose="02020603050405020304" pitchFamily="18" charset="0"/>
              </a:rPr>
              <a:t>Sadighzadeh</a:t>
            </a:r>
            <a:r>
              <a:rPr lang="en-IN" dirty="0">
                <a:latin typeface="Times New Roman" panose="02020603050405020304" pitchFamily="18" charset="0"/>
              </a:rPr>
              <a:t> and A. Akan, "Real Time Emotion Recognition</a:t>
            </a:r>
            <a:br>
              <a:rPr lang="en-IN" dirty="0">
                <a:latin typeface="Times New Roman" panose="02020603050405020304" pitchFamily="18" charset="0"/>
              </a:rPr>
            </a:br>
            <a:r>
              <a:rPr lang="en-IN" dirty="0">
                <a:latin typeface="Times New Roman" panose="02020603050405020304" pitchFamily="18" charset="0"/>
              </a:rPr>
              <a:t>      from Facial Expressions Using CNN Architecture," 2020 Medical Technologies Congress</a:t>
            </a:r>
            <a:br>
              <a:rPr lang="en-IN" dirty="0">
                <a:latin typeface="Times New Roman" panose="02020603050405020304" pitchFamily="18" charset="0"/>
              </a:rPr>
            </a:br>
            <a:r>
              <a:rPr lang="en-IN" dirty="0">
                <a:latin typeface="Times New Roman" panose="02020603050405020304" pitchFamily="18" charset="0"/>
              </a:rPr>
              <a:t>      (TIPTEKNO),Izmir, Turkey, 2020, pp. 1-4, </a:t>
            </a:r>
            <a:r>
              <a:rPr lang="en-IN" dirty="0" err="1">
                <a:latin typeface="Times New Roman" panose="02020603050405020304" pitchFamily="18" charset="0"/>
              </a:rPr>
              <a:t>doi</a:t>
            </a:r>
            <a:r>
              <a:rPr lang="en-IN" dirty="0">
                <a:latin typeface="Times New Roman" panose="02020603050405020304" pitchFamily="18" charset="0"/>
              </a:rPr>
              <a:t>: 10.1109/TIPTEKNO.2020.8895215</a:t>
            </a:r>
          </a:p>
          <a:p>
            <a:r>
              <a:rPr lang="en-IN" dirty="0">
                <a:latin typeface="Times New Roman" panose="02020603050405020304" pitchFamily="18" charset="0"/>
              </a:rPr>
              <a:t>[2]   D. Joshi, A. </a:t>
            </a:r>
            <a:r>
              <a:rPr lang="en-IN" dirty="0" err="1">
                <a:latin typeface="Times New Roman" panose="02020603050405020304" pitchFamily="18" charset="0"/>
              </a:rPr>
              <a:t>Dhok</a:t>
            </a:r>
            <a:r>
              <a:rPr lang="en-IN" dirty="0">
                <a:latin typeface="Times New Roman" panose="02020603050405020304" pitchFamily="18" charset="0"/>
              </a:rPr>
              <a:t>, A. Khandelwal, S. Kulkarni and S. </a:t>
            </a:r>
            <a:r>
              <a:rPr lang="en-IN" dirty="0" err="1">
                <a:latin typeface="Times New Roman" panose="02020603050405020304" pitchFamily="18" charset="0"/>
              </a:rPr>
              <a:t>Mangrulkar</a:t>
            </a:r>
            <a:r>
              <a:rPr lang="en-IN" dirty="0">
                <a:latin typeface="Times New Roman" panose="02020603050405020304" pitchFamily="18" charset="0"/>
              </a:rPr>
              <a:t>, "Real Time Emotion Analysis (RTEA)," 	2021 International Conference on Artificial Intelligence and Machine Vision (AIMV), Gandhinagar, India, 	2021, pp. 1-5, </a:t>
            </a:r>
            <a:r>
              <a:rPr lang="en-IN" dirty="0" err="1">
                <a:latin typeface="Times New Roman" panose="02020603050405020304" pitchFamily="18" charset="0"/>
              </a:rPr>
              <a:t>doi</a:t>
            </a:r>
            <a:r>
              <a:rPr lang="en-IN" dirty="0">
                <a:latin typeface="Times New Roman" panose="02020603050405020304" pitchFamily="18" charset="0"/>
              </a:rPr>
              <a:t>: 10.1109/AIMV53313.2021.9670908</a:t>
            </a:r>
          </a:p>
          <a:p>
            <a:r>
              <a:rPr lang="en-IN" i="0" dirty="0">
                <a:solidFill>
                  <a:srgbClr val="333333"/>
                </a:solidFill>
                <a:effectLst/>
                <a:latin typeface="Times New Roman" panose="02020603050405020304" pitchFamily="18" charset="0"/>
              </a:rPr>
              <a:t>[3]   T. </a:t>
            </a:r>
            <a:r>
              <a:rPr lang="en-IN" i="0" dirty="0" err="1">
                <a:solidFill>
                  <a:srgbClr val="333333"/>
                </a:solidFill>
                <a:effectLst/>
                <a:latin typeface="Times New Roman" panose="02020603050405020304" pitchFamily="18" charset="0"/>
              </a:rPr>
              <a:t>Winyangkun</a:t>
            </a:r>
            <a:r>
              <a:rPr lang="en-IN" i="0" dirty="0">
                <a:solidFill>
                  <a:srgbClr val="333333"/>
                </a:solidFill>
                <a:effectLst/>
                <a:latin typeface="Times New Roman" panose="02020603050405020304" pitchFamily="18" charset="0"/>
              </a:rPr>
              <a:t>, N. </a:t>
            </a:r>
            <a:r>
              <a:rPr lang="en-IN" i="0" dirty="0" err="1">
                <a:solidFill>
                  <a:srgbClr val="333333"/>
                </a:solidFill>
                <a:effectLst/>
                <a:latin typeface="Times New Roman" panose="02020603050405020304" pitchFamily="18" charset="0"/>
              </a:rPr>
              <a:t>Vanitchanant</a:t>
            </a:r>
            <a:r>
              <a:rPr lang="en-IN" i="0" dirty="0">
                <a:solidFill>
                  <a:srgbClr val="333333"/>
                </a:solidFill>
                <a:effectLst/>
                <a:latin typeface="Times New Roman" panose="02020603050405020304" pitchFamily="18" charset="0"/>
              </a:rPr>
              <a:t>, V. </a:t>
            </a:r>
            <a:r>
              <a:rPr lang="en-IN" i="0" dirty="0" err="1">
                <a:solidFill>
                  <a:srgbClr val="333333"/>
                </a:solidFill>
                <a:effectLst/>
                <a:latin typeface="Times New Roman" panose="02020603050405020304" pitchFamily="18" charset="0"/>
              </a:rPr>
              <a:t>Chouvatut</a:t>
            </a:r>
            <a:r>
              <a:rPr lang="en-IN" i="0" dirty="0">
                <a:solidFill>
                  <a:srgbClr val="333333"/>
                </a:solidFill>
                <a:effectLst/>
                <a:latin typeface="Times New Roman" panose="02020603050405020304" pitchFamily="18" charset="0"/>
              </a:rPr>
              <a:t> and B. </a:t>
            </a:r>
            <a:r>
              <a:rPr lang="en-IN" i="0" dirty="0" err="1">
                <a:solidFill>
                  <a:srgbClr val="333333"/>
                </a:solidFill>
                <a:effectLst/>
                <a:latin typeface="Times New Roman" panose="02020603050405020304" pitchFamily="18" charset="0"/>
              </a:rPr>
              <a:t>Panyangam</a:t>
            </a:r>
            <a:r>
              <a:rPr lang="en-IN" i="0" dirty="0">
                <a:solidFill>
                  <a:srgbClr val="333333"/>
                </a:solidFill>
                <a:effectLst/>
                <a:latin typeface="Times New Roman" panose="02020603050405020304" pitchFamily="18" charset="0"/>
              </a:rPr>
              <a:t>, "Real-Time Detection and</a:t>
            </a:r>
            <a:br>
              <a:rPr lang="en-IN" i="0" dirty="0">
                <a:solidFill>
                  <a:srgbClr val="333333"/>
                </a:solidFill>
                <a:effectLst/>
                <a:latin typeface="Times New Roman" panose="02020603050405020304" pitchFamily="18" charset="0"/>
              </a:rPr>
            </a:br>
            <a:r>
              <a:rPr lang="en-IN" i="0" dirty="0">
                <a:solidFill>
                  <a:srgbClr val="333333"/>
                </a:solidFill>
                <a:effectLst/>
                <a:latin typeface="Times New Roman" panose="02020603050405020304" pitchFamily="18" charset="0"/>
              </a:rPr>
              <a:t>        Classification 	of Facial Emotions," 2023 15th International Conference on Knowledge and Smart  </a:t>
            </a:r>
            <a:br>
              <a:rPr lang="en-IN" i="0" dirty="0">
                <a:solidFill>
                  <a:srgbClr val="333333"/>
                </a:solidFill>
                <a:effectLst/>
                <a:latin typeface="Times New Roman" panose="02020603050405020304" pitchFamily="18" charset="0"/>
              </a:rPr>
            </a:br>
            <a:r>
              <a:rPr lang="en-IN" i="0" dirty="0">
                <a:solidFill>
                  <a:srgbClr val="333333"/>
                </a:solidFill>
                <a:effectLst/>
                <a:latin typeface="Times New Roman" panose="02020603050405020304" pitchFamily="18" charset="0"/>
              </a:rPr>
              <a:t>        Technology (KST), 	Phuket, Thailand, 2023, pp. 1-6, </a:t>
            </a:r>
            <a:r>
              <a:rPr lang="en-IN" i="0" dirty="0" err="1">
                <a:solidFill>
                  <a:srgbClr val="333333"/>
                </a:solidFill>
                <a:effectLst/>
                <a:latin typeface="Times New Roman" panose="02020603050405020304" pitchFamily="18" charset="0"/>
              </a:rPr>
              <a:t>doi</a:t>
            </a:r>
            <a:r>
              <a:rPr lang="en-IN" i="0" dirty="0">
                <a:solidFill>
                  <a:srgbClr val="333333"/>
                </a:solidFill>
                <a:effectLst/>
                <a:latin typeface="Times New Roman" panose="02020603050405020304" pitchFamily="18" charset="0"/>
              </a:rPr>
              <a:t>: 10.1109/KST57286.2023.10086866.</a:t>
            </a:r>
          </a:p>
          <a:p>
            <a:pPr algn="just"/>
            <a:r>
              <a:rPr lang="en-IN" dirty="0">
                <a:solidFill>
                  <a:srgbClr val="333333"/>
                </a:solidFill>
                <a:latin typeface="Times New Roman" panose="02020603050405020304" pitchFamily="18" charset="0"/>
              </a:rPr>
              <a:t>[4]</a:t>
            </a:r>
            <a:r>
              <a:rPr lang="en-US" dirty="0">
                <a:solidFill>
                  <a:srgbClr val="222222"/>
                </a:solidFill>
                <a:latin typeface="Times New Roman" panose="02020603050405020304" pitchFamily="18" charset="0"/>
              </a:rPr>
              <a:t> </a:t>
            </a:r>
            <a:r>
              <a:rPr lang="en-IN" i="0" dirty="0">
                <a:solidFill>
                  <a:srgbClr val="333333"/>
                </a:solidFill>
                <a:effectLst/>
                <a:latin typeface="Times New Roman" panose="02020603050405020304" pitchFamily="18" charset="0"/>
              </a:rPr>
              <a:t>M. Bhanupriya, N. Kirubakaran and P. </a:t>
            </a:r>
            <a:r>
              <a:rPr lang="en-IN" i="0" dirty="0" err="1">
                <a:solidFill>
                  <a:srgbClr val="333333"/>
                </a:solidFill>
                <a:effectLst/>
                <a:latin typeface="Times New Roman" panose="02020603050405020304" pitchFamily="18" charset="0"/>
              </a:rPr>
              <a:t>Jegadeeshwari</a:t>
            </a:r>
            <a:r>
              <a:rPr lang="en-IN" i="0" dirty="0">
                <a:solidFill>
                  <a:srgbClr val="333333"/>
                </a:solidFill>
                <a:effectLst/>
                <a:latin typeface="Times New Roman" panose="02020603050405020304" pitchFamily="18" charset="0"/>
              </a:rPr>
              <a:t>, "</a:t>
            </a:r>
            <a:r>
              <a:rPr lang="en-IN" i="0" dirty="0" err="1">
                <a:solidFill>
                  <a:srgbClr val="333333"/>
                </a:solidFill>
                <a:effectLst/>
                <a:latin typeface="Times New Roman" panose="02020603050405020304" pitchFamily="18" charset="0"/>
              </a:rPr>
              <a:t>EmotionTracker</a:t>
            </a:r>
            <a:r>
              <a:rPr lang="en-IN" i="0" dirty="0">
                <a:solidFill>
                  <a:srgbClr val="333333"/>
                </a:solidFill>
                <a:effectLst/>
                <a:latin typeface="Times New Roman" panose="02020603050405020304" pitchFamily="18" charset="0"/>
              </a:rPr>
              <a:t>: Real-time Facial Emotion </a:t>
            </a:r>
            <a:br>
              <a:rPr lang="en-IN" i="0" dirty="0">
                <a:solidFill>
                  <a:srgbClr val="333333"/>
                </a:solidFill>
                <a:effectLst/>
                <a:latin typeface="Times New Roman" panose="02020603050405020304" pitchFamily="18" charset="0"/>
              </a:rPr>
            </a:br>
            <a:r>
              <a:rPr lang="en-IN" i="0" dirty="0">
                <a:solidFill>
                  <a:srgbClr val="333333"/>
                </a:solidFill>
                <a:effectLst/>
                <a:latin typeface="Times New Roman" panose="02020603050405020304" pitchFamily="18" charset="0"/>
              </a:rPr>
              <a:t>      Detection with OpenCV and </a:t>
            </a:r>
            <a:r>
              <a:rPr lang="en-IN" i="0" dirty="0" err="1">
                <a:solidFill>
                  <a:srgbClr val="333333"/>
                </a:solidFill>
                <a:effectLst/>
                <a:latin typeface="Times New Roman" panose="02020603050405020304" pitchFamily="18" charset="0"/>
              </a:rPr>
              <a:t>DeepFace</a:t>
            </a:r>
            <a:r>
              <a:rPr lang="en-IN" i="0" dirty="0">
                <a:solidFill>
                  <a:srgbClr val="333333"/>
                </a:solidFill>
                <a:effectLst/>
                <a:latin typeface="Times New Roman" panose="02020603050405020304" pitchFamily="18" charset="0"/>
              </a:rPr>
              <a:t>," 2023 International Conference on Data Science, Agents &amp; Artificial</a:t>
            </a:r>
            <a:br>
              <a:rPr lang="en-IN" i="0" dirty="0">
                <a:solidFill>
                  <a:srgbClr val="333333"/>
                </a:solidFill>
                <a:effectLst/>
                <a:latin typeface="Times New Roman" panose="02020603050405020304" pitchFamily="18" charset="0"/>
              </a:rPr>
            </a:br>
            <a:r>
              <a:rPr lang="en-IN" i="0" dirty="0">
                <a:solidFill>
                  <a:srgbClr val="333333"/>
                </a:solidFill>
                <a:effectLst/>
                <a:latin typeface="Times New Roman" panose="02020603050405020304" pitchFamily="18" charset="0"/>
              </a:rPr>
              <a:t>      Intelligence (ICDSAAI), Chennai, India, 2023, pp. 1-4, </a:t>
            </a:r>
            <a:r>
              <a:rPr lang="en-IN" i="0" dirty="0" err="1">
                <a:solidFill>
                  <a:srgbClr val="333333"/>
                </a:solidFill>
                <a:effectLst/>
                <a:latin typeface="Times New Roman" panose="02020603050405020304" pitchFamily="18" charset="0"/>
              </a:rPr>
              <a:t>doi</a:t>
            </a:r>
            <a:r>
              <a:rPr lang="en-IN" i="0" dirty="0">
                <a:solidFill>
                  <a:srgbClr val="333333"/>
                </a:solidFill>
                <a:effectLst/>
                <a:latin typeface="Times New Roman" panose="02020603050405020304" pitchFamily="18" charset="0"/>
              </a:rPr>
              <a:t>: 10.1109/ICDSAAI59313.2023.10452452. </a:t>
            </a:r>
          </a:p>
          <a:p>
            <a:r>
              <a:rPr lang="en-IN" i="0" dirty="0">
                <a:solidFill>
                  <a:srgbClr val="333333"/>
                </a:solidFill>
                <a:effectLst/>
                <a:latin typeface="Times New Roman" panose="02020603050405020304" pitchFamily="18" charset="0"/>
              </a:rPr>
              <a:t>[5]   </a:t>
            </a:r>
            <a:r>
              <a:rPr lang="en-US" i="0" dirty="0">
                <a:solidFill>
                  <a:srgbClr val="222222"/>
                </a:solidFill>
                <a:effectLst/>
                <a:latin typeface="Times New Roman" panose="02020603050405020304" pitchFamily="18" charset="0"/>
              </a:rPr>
              <a:t>Barhoumi, C., </a:t>
            </a:r>
            <a:r>
              <a:rPr lang="en-US" i="0" dirty="0" err="1">
                <a:solidFill>
                  <a:srgbClr val="222222"/>
                </a:solidFill>
                <a:effectLst/>
                <a:latin typeface="Times New Roman" panose="02020603050405020304" pitchFamily="18" charset="0"/>
              </a:rPr>
              <a:t>BenAyed</a:t>
            </a:r>
            <a:r>
              <a:rPr lang="en-US" i="0" dirty="0">
                <a:solidFill>
                  <a:srgbClr val="222222"/>
                </a:solidFill>
                <a:effectLst/>
                <a:latin typeface="Times New Roman" panose="02020603050405020304" pitchFamily="18" charset="0"/>
              </a:rPr>
              <a:t>, Y. Real-time face emotion recognition using deep learning and data 	augmentation. </a:t>
            </a:r>
            <a:r>
              <a:rPr lang="en-US" i="1" dirty="0" err="1">
                <a:solidFill>
                  <a:srgbClr val="222222"/>
                </a:solidFill>
                <a:effectLst/>
                <a:latin typeface="Times New Roman" panose="02020603050405020304" pitchFamily="18" charset="0"/>
              </a:rPr>
              <a:t>Artif</a:t>
            </a:r>
            <a:r>
              <a:rPr lang="en-US" i="1" dirty="0">
                <a:solidFill>
                  <a:srgbClr val="222222"/>
                </a:solidFill>
                <a:effectLst/>
                <a:latin typeface="Times New Roman" panose="02020603050405020304" pitchFamily="18" charset="0"/>
              </a:rPr>
              <a:t> </a:t>
            </a:r>
            <a:r>
              <a:rPr lang="en-US" i="1" dirty="0" err="1">
                <a:solidFill>
                  <a:srgbClr val="222222"/>
                </a:solidFill>
                <a:effectLst/>
                <a:latin typeface="Times New Roman" panose="02020603050405020304" pitchFamily="18" charset="0"/>
              </a:rPr>
              <a:t>Intell</a:t>
            </a:r>
            <a:r>
              <a:rPr lang="en-US" i="1" dirty="0">
                <a:solidFill>
                  <a:srgbClr val="222222"/>
                </a:solidFill>
                <a:effectLst/>
                <a:latin typeface="Times New Roman" panose="02020603050405020304" pitchFamily="18" charset="0"/>
              </a:rPr>
              <a:t> Rev</a:t>
            </a:r>
            <a:r>
              <a:rPr lang="en-US" i="0" dirty="0">
                <a:solidFill>
                  <a:srgbClr val="222222"/>
                </a:solidFill>
                <a:effectLst/>
                <a:latin typeface="Times New Roman" panose="02020603050405020304" pitchFamily="18" charset="0"/>
              </a:rPr>
              <a:t> 58, 49 (2025). </a:t>
            </a:r>
          </a:p>
          <a:p>
            <a:endParaRPr lang="en-IN" i="0" dirty="0">
              <a:solidFill>
                <a:srgbClr val="333333"/>
              </a:solidFill>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xmlns="" val="1242797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08F4624-9158-B4D2-53A5-959407A553A7}"/>
              </a:ext>
            </a:extLst>
          </p:cNvPr>
          <p:cNvSpPr txBox="1"/>
          <p:nvPr/>
        </p:nvSpPr>
        <p:spPr>
          <a:xfrm>
            <a:off x="4110606" y="3017723"/>
            <a:ext cx="6140741" cy="553998"/>
          </a:xfrm>
          <a:prstGeom prst="rect">
            <a:avLst/>
          </a:prstGeom>
          <a:noFill/>
        </p:spPr>
        <p:txBody>
          <a:bodyPr wrap="square" rtlCol="0">
            <a:spAutoFit/>
          </a:bodyPr>
          <a:lstStyle/>
          <a:p>
            <a:r>
              <a:rPr lang="en-US" sz="3000" b="1" dirty="0">
                <a:latin typeface="Times New Roman" panose="02020603050405020304" pitchFamily="18" charset="0"/>
              </a:rPr>
              <a:t> THANK YOU!!</a:t>
            </a:r>
            <a:endParaRPr lang="en-IN" sz="3000" b="1" dirty="0">
              <a:latin typeface="Times New Roman" panose="02020603050405020304" pitchFamily="18" charset="0"/>
            </a:endParaRPr>
          </a:p>
        </p:txBody>
      </p:sp>
    </p:spTree>
    <p:extLst>
      <p:ext uri="{BB962C8B-B14F-4D97-AF65-F5344CB8AC3E}">
        <p14:creationId xmlns:p14="http://schemas.microsoft.com/office/powerpoint/2010/main" xmlns="" val="1565062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F7D4911-05A5-99B7-FA5C-5CE1BFAFF1E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8B7529F3-DA41-30E6-9ACB-822EEA61C8FF}"/>
              </a:ext>
            </a:extLst>
          </p:cNvPr>
          <p:cNvSpPr txBox="1"/>
          <p:nvPr/>
        </p:nvSpPr>
        <p:spPr>
          <a:xfrm>
            <a:off x="4811086" y="973015"/>
            <a:ext cx="2235666" cy="523220"/>
          </a:xfrm>
          <a:prstGeom prst="rect">
            <a:avLst/>
          </a:prstGeom>
          <a:noFill/>
        </p:spPr>
        <p:txBody>
          <a:bodyPr wrap="square">
            <a:spAutoFit/>
          </a:bodyPr>
          <a:lstStyle/>
          <a:p>
            <a:r>
              <a:rPr lang="en-US" sz="2800" b="1" dirty="0">
                <a:latin typeface="Times New Roman" panose="02020603050405020304" pitchFamily="18" charset="0"/>
              </a:rPr>
              <a:t>ABSTRACT</a:t>
            </a:r>
            <a:endParaRPr lang="en-IN" sz="2800" dirty="0"/>
          </a:p>
        </p:txBody>
      </p:sp>
      <p:sp>
        <p:nvSpPr>
          <p:cNvPr id="5" name="TextBox 4">
            <a:extLst>
              <a:ext uri="{FF2B5EF4-FFF2-40B4-BE49-F238E27FC236}">
                <a16:creationId xmlns:a16="http://schemas.microsoft.com/office/drawing/2014/main" xmlns="" id="{E9D6AD2A-2403-26EB-1BE1-69F470BFCCD7}"/>
              </a:ext>
            </a:extLst>
          </p:cNvPr>
          <p:cNvSpPr txBox="1"/>
          <p:nvPr/>
        </p:nvSpPr>
        <p:spPr>
          <a:xfrm>
            <a:off x="1367406" y="2274838"/>
            <a:ext cx="8909108" cy="2308324"/>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rPr>
              <a:t>This project detects human emotions in real-time using facial expressions.</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rPr>
              <a:t>A camera captures the face, and deep learning models analyze expressions to identify emotions like happiness, sadness, anger, and surprise.</a:t>
            </a:r>
          </a:p>
          <a:p>
            <a:pPr marL="285750" indent="-285750" algn="just">
              <a:buFont typeface="Arial" panose="020B0604020202020204" pitchFamily="34" charset="0"/>
              <a:buChar char="•"/>
            </a:pPr>
            <a:r>
              <a:rPr lang="en-US" dirty="0">
                <a:latin typeface="Times New Roman" panose="02020603050405020304" pitchFamily="18" charset="0"/>
              </a:rPr>
              <a:t>The system is useful in mental health monitoring, AI assistants, customer service, and security applications.</a:t>
            </a:r>
          </a:p>
          <a:p>
            <a:pPr marL="285750" indent="-285750" algn="just">
              <a:buFont typeface="Arial" panose="020B0604020202020204" pitchFamily="34" charset="0"/>
              <a:buChar char="•"/>
            </a:pPr>
            <a:r>
              <a:rPr lang="en-US" dirty="0">
                <a:latin typeface="Times New Roman" panose="02020603050405020304" pitchFamily="18" charset="0"/>
              </a:rPr>
              <a:t>It helps machines understand human emotions and improve human-computer interactions.</a:t>
            </a:r>
          </a:p>
          <a:p>
            <a:pPr marL="285750" indent="-285750" algn="just">
              <a:buFont typeface="Arial" panose="020B0604020202020204" pitchFamily="34" charset="0"/>
              <a:buChar char="•"/>
            </a:pPr>
            <a:r>
              <a:rPr lang="en-US" dirty="0">
                <a:latin typeface="Times New Roman" panose="02020603050405020304" pitchFamily="18" charset="0"/>
              </a:rPr>
              <a:t>Useful in mental health monitoring, AI assistants, customer service, and security.</a:t>
            </a:r>
          </a:p>
          <a:p>
            <a:pPr marL="285750" indent="-285750" algn="just">
              <a:buFont typeface="Arial" panose="020B0604020202020204" pitchFamily="34" charset="0"/>
              <a:buChar char="•"/>
            </a:pPr>
            <a:r>
              <a:rPr lang="en-US" dirty="0">
                <a:latin typeface="Times New Roman" panose="02020603050405020304" pitchFamily="18" charset="0"/>
              </a:rPr>
              <a:t>Uses OpenCV for face detection and </a:t>
            </a:r>
            <a:r>
              <a:rPr lang="en-US" dirty="0" err="1">
                <a:latin typeface="Times New Roman" panose="02020603050405020304" pitchFamily="18" charset="0"/>
              </a:rPr>
              <a:t>DeepFace</a:t>
            </a:r>
            <a:r>
              <a:rPr lang="en-US" dirty="0">
                <a:latin typeface="Times New Roman" panose="02020603050405020304" pitchFamily="18" charset="0"/>
              </a:rPr>
              <a:t> for emotion recognition.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50486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09DF20F-B1D4-E5FF-E660-88E3CB21C85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DCD3A6F1-CD8F-2614-0BDA-361DB847ABB5}"/>
              </a:ext>
            </a:extLst>
          </p:cNvPr>
          <p:cNvSpPr txBox="1"/>
          <p:nvPr/>
        </p:nvSpPr>
        <p:spPr>
          <a:xfrm>
            <a:off x="4098021" y="1241462"/>
            <a:ext cx="3074566" cy="523220"/>
          </a:xfrm>
          <a:prstGeom prst="rect">
            <a:avLst/>
          </a:prstGeom>
          <a:noFill/>
        </p:spPr>
        <p:txBody>
          <a:bodyPr wrap="square">
            <a:spAutoFit/>
          </a:bodyPr>
          <a:lstStyle/>
          <a:p>
            <a:r>
              <a:rPr lang="en-US" sz="2800" b="1" dirty="0">
                <a:latin typeface="Times New Roman" panose="02020603050405020304" pitchFamily="18" charset="0"/>
              </a:rPr>
              <a:t>INTRODUCTION</a:t>
            </a:r>
            <a:endParaRPr lang="en-IN" sz="2800" dirty="0"/>
          </a:p>
        </p:txBody>
      </p:sp>
      <p:sp>
        <p:nvSpPr>
          <p:cNvPr id="5" name="TextBox 4">
            <a:extLst>
              <a:ext uri="{FF2B5EF4-FFF2-40B4-BE49-F238E27FC236}">
                <a16:creationId xmlns:a16="http://schemas.microsoft.com/office/drawing/2014/main" xmlns="" id="{6FC62D7D-6A6D-2E0B-7102-2ABF7D673852}"/>
              </a:ext>
            </a:extLst>
          </p:cNvPr>
          <p:cNvSpPr txBox="1"/>
          <p:nvPr/>
        </p:nvSpPr>
        <p:spPr>
          <a:xfrm>
            <a:off x="1434518" y="2238941"/>
            <a:ext cx="9471170" cy="2308324"/>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rPr>
              <a:t>Emotion detection is an important area in artificial intelligence that helps machines understand human feelings.</a:t>
            </a:r>
          </a:p>
          <a:p>
            <a:pPr marL="285750" indent="-285750" algn="just">
              <a:buFont typeface="Arial" panose="020B0604020202020204" pitchFamily="34" charset="0"/>
              <a:buChar char="•"/>
            </a:pPr>
            <a:r>
              <a:rPr lang="en-US" dirty="0">
                <a:latin typeface="Times New Roman" panose="02020603050405020304" pitchFamily="18" charset="0"/>
              </a:rPr>
              <a:t>The system uses computer vision and deep learning models to process real-time data from cameras .</a:t>
            </a:r>
          </a:p>
          <a:p>
            <a:pPr marL="285750" indent="-285750" algn="just">
              <a:buFont typeface="Arial" panose="020B0604020202020204" pitchFamily="34" charset="0"/>
              <a:buChar char="•"/>
            </a:pPr>
            <a:r>
              <a:rPr lang="en-US" dirty="0">
                <a:latin typeface="Times New Roman" panose="02020603050405020304" pitchFamily="18" charset="0"/>
              </a:rPr>
              <a:t>Facial expressions are detected using Convolutional Neural Networks (CNNs) Real-time processing ensures fast and accurate emotion recognition, improving human-computer interaction.</a:t>
            </a:r>
          </a:p>
          <a:p>
            <a:pPr marL="285750" indent="-2857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Deepface</a:t>
            </a:r>
            <a:r>
              <a:rPr lang="en-US" dirty="0">
                <a:latin typeface="Times New Roman" panose="02020603050405020304" pitchFamily="18" charset="0"/>
                <a:cs typeface="Times New Roman" panose="02020603050405020304" pitchFamily="18" charset="0"/>
              </a:rPr>
              <a:t> framework is used for feature extraction and classification.</a:t>
            </a:r>
          </a:p>
          <a:p>
            <a:pPr marL="285750" indent="-285750" algn="just">
              <a:buFont typeface="Arial" panose="020B0604020202020204" pitchFamily="34" charset="0"/>
              <a:buChar char="•"/>
            </a:pPr>
            <a:r>
              <a:rPr lang="en-US" dirty="0">
                <a:latin typeface="Times New Roman" panose="02020603050405020304" pitchFamily="18" charset="0"/>
              </a:rPr>
              <a:t>Haar Cascade Classifier (OpenCV) is used for face detection.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70636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CFCEFC2-0BA3-FA9F-B06E-E93C3F997E5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xmlns="" id="{423B347D-6844-4616-EDF9-25D56EA2948F}"/>
              </a:ext>
            </a:extLst>
          </p:cNvPr>
          <p:cNvSpPr txBox="1"/>
          <p:nvPr/>
        </p:nvSpPr>
        <p:spPr>
          <a:xfrm>
            <a:off x="4110606" y="1459685"/>
            <a:ext cx="4848836" cy="523220"/>
          </a:xfrm>
          <a:prstGeom prst="rect">
            <a:avLst/>
          </a:prstGeom>
          <a:noFill/>
        </p:spPr>
        <p:txBody>
          <a:bodyPr wrap="square" rtlCol="0">
            <a:spAutoFit/>
          </a:bodyPr>
          <a:lstStyle/>
          <a:p>
            <a:r>
              <a:rPr lang="en-US" sz="2800" b="1" dirty="0">
                <a:latin typeface="Times New Roman" panose="02020603050405020304" pitchFamily="18" charset="0"/>
              </a:rPr>
              <a:t>EXISTING SYSTEM</a:t>
            </a:r>
            <a:endParaRPr lang="en-IN" sz="2800" b="1" dirty="0">
              <a:latin typeface="Times New Roman" panose="02020603050405020304" pitchFamily="18" charset="0"/>
            </a:endParaRPr>
          </a:p>
        </p:txBody>
      </p:sp>
      <p:sp>
        <p:nvSpPr>
          <p:cNvPr id="3" name="TextBox 2">
            <a:extLst>
              <a:ext uri="{FF2B5EF4-FFF2-40B4-BE49-F238E27FC236}">
                <a16:creationId xmlns:a16="http://schemas.microsoft.com/office/drawing/2014/main" xmlns="" id="{E80DF5A2-2704-DAE9-2731-66A7F9BC9ACF}"/>
              </a:ext>
            </a:extLst>
          </p:cNvPr>
          <p:cNvSpPr txBox="1"/>
          <p:nvPr/>
        </p:nvSpPr>
        <p:spPr>
          <a:xfrm>
            <a:off x="1786855" y="2508309"/>
            <a:ext cx="8447714"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rPr>
              <a:t>Most existing emotion recognition systems rely on manual annotation or traditional machine learning models that require handcrafted features.</a:t>
            </a:r>
          </a:p>
          <a:p>
            <a:pPr marL="285750" indent="-285750">
              <a:buFont typeface="Arial" panose="020B0604020202020204" pitchFamily="34" charset="0"/>
              <a:buChar char="•"/>
            </a:pPr>
            <a:r>
              <a:rPr lang="en-US" dirty="0">
                <a:latin typeface="Times New Roman" panose="02020603050405020304" pitchFamily="18" charset="0"/>
              </a:rPr>
              <a:t>These methods lack real-time processing capabilities and are often limited to basic emotions like happy, sad, and angry.</a:t>
            </a:r>
          </a:p>
          <a:p>
            <a:pPr marL="285750" indent="-285750">
              <a:buFont typeface="Arial" panose="020B0604020202020204" pitchFamily="34" charset="0"/>
              <a:buChar char="•"/>
            </a:pPr>
            <a:r>
              <a:rPr lang="en-IN" dirty="0">
                <a:latin typeface="Times New Roman" panose="02020603050405020304" pitchFamily="18" charset="0"/>
              </a:rPr>
              <a:t>Systems using rule based or statistical approaches have low </a:t>
            </a:r>
            <a:r>
              <a:rPr lang="en-IN" dirty="0" err="1">
                <a:latin typeface="Times New Roman" panose="02020603050405020304" pitchFamily="18" charset="0"/>
              </a:rPr>
              <a:t>accurary</a:t>
            </a:r>
            <a:r>
              <a:rPr lang="en-IN" dirty="0">
                <a:latin typeface="Times New Roman" panose="02020603050405020304" pitchFamily="18" charset="0"/>
              </a:rPr>
              <a:t> when dealing with variations in </a:t>
            </a:r>
            <a:r>
              <a:rPr lang="en-IN" dirty="0" err="1">
                <a:latin typeface="Times New Roman" panose="02020603050405020304" pitchFamily="18" charset="0"/>
              </a:rPr>
              <a:t>lighting,facial</a:t>
            </a:r>
            <a:r>
              <a:rPr lang="en-IN" dirty="0">
                <a:latin typeface="Times New Roman" panose="02020603050405020304" pitchFamily="18" charset="0"/>
              </a:rPr>
              <a:t> occlusions and different expressions.</a:t>
            </a:r>
          </a:p>
          <a:p>
            <a:pPr marL="285750" indent="-285750">
              <a:buFont typeface="Arial" panose="020B0604020202020204" pitchFamily="34" charset="0"/>
              <a:buChar char="•"/>
            </a:pPr>
            <a:r>
              <a:rPr lang="en-IN" dirty="0">
                <a:latin typeface="Times New Roman" panose="02020603050405020304" pitchFamily="18" charset="0"/>
              </a:rPr>
              <a:t>Many applications are limited to static images and making them unsuitable for real time video analysis.</a:t>
            </a:r>
          </a:p>
        </p:txBody>
      </p:sp>
    </p:spTree>
    <p:extLst>
      <p:ext uri="{BB962C8B-B14F-4D97-AF65-F5344CB8AC3E}">
        <p14:creationId xmlns:p14="http://schemas.microsoft.com/office/powerpoint/2010/main" xmlns="" val="3261610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5DDA992-5E6F-C1D1-EDD8-192B81107DC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xmlns="" id="{30C12A5D-8956-D0B4-70A6-496125EA1BA6}"/>
              </a:ext>
            </a:extLst>
          </p:cNvPr>
          <p:cNvSpPr txBox="1"/>
          <p:nvPr/>
        </p:nvSpPr>
        <p:spPr>
          <a:xfrm>
            <a:off x="3674379" y="800824"/>
            <a:ext cx="4237838" cy="523220"/>
          </a:xfrm>
          <a:prstGeom prst="rect">
            <a:avLst/>
          </a:prstGeom>
          <a:noFill/>
        </p:spPr>
        <p:txBody>
          <a:bodyPr wrap="square" rtlCol="0">
            <a:spAutoFit/>
          </a:bodyPr>
          <a:lstStyle/>
          <a:p>
            <a:r>
              <a:rPr lang="en-US" sz="2800" b="1" dirty="0">
                <a:latin typeface="Times New Roman" panose="02020603050405020304" pitchFamily="18" charset="0"/>
              </a:rPr>
              <a:t>LITERATURE SURVEY</a:t>
            </a:r>
            <a:endParaRPr lang="en-IN" sz="2800" b="1" dirty="0">
              <a:latin typeface="Times New Roman" panose="02020603050405020304" pitchFamily="18" charset="0"/>
            </a:endParaRPr>
          </a:p>
        </p:txBody>
      </p:sp>
      <p:graphicFrame>
        <p:nvGraphicFramePr>
          <p:cNvPr id="6" name="Table 5"/>
          <p:cNvGraphicFramePr>
            <a:graphicFrameLocks noGrp="1"/>
          </p:cNvGraphicFramePr>
          <p:nvPr/>
        </p:nvGraphicFramePr>
        <p:xfrm>
          <a:off x="1690477" y="1599300"/>
          <a:ext cx="9304358" cy="4176778"/>
        </p:xfrm>
        <a:graphic>
          <a:graphicData uri="http://schemas.openxmlformats.org/drawingml/2006/table">
            <a:tbl>
              <a:tblPr firstRow="1" bandRow="1">
                <a:tableStyleId>{2D5ABB26-0587-4C30-8999-92F81FD0307C}</a:tableStyleId>
              </a:tblPr>
              <a:tblGrid>
                <a:gridCol w="1368561"/>
                <a:gridCol w="1368561"/>
                <a:gridCol w="1368561"/>
                <a:gridCol w="1368561"/>
                <a:gridCol w="1368561"/>
                <a:gridCol w="1368561"/>
                <a:gridCol w="1092992"/>
              </a:tblGrid>
              <a:tr h="0">
                <a:tc>
                  <a:txBody>
                    <a:bodyPr/>
                    <a:lstStyle/>
                    <a:p>
                      <a:pPr algn="ctr">
                        <a:lnSpc>
                          <a:spcPct val="115000"/>
                        </a:lnSpc>
                        <a:spcAft>
                          <a:spcPts val="0"/>
                        </a:spcAft>
                      </a:pPr>
                      <a:r>
                        <a:rPr lang="en-US" sz="1100" baseline="0" dirty="0">
                          <a:latin typeface="Times New Roman" pitchFamily="18" charset="0"/>
                        </a:rPr>
                        <a:t>S.NO</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100" baseline="0">
                          <a:latin typeface="Times New Roman" pitchFamily="18" charset="0"/>
                        </a:rPr>
                        <a:t> AUTHOR NAMES,YEAR OF PUBLICATION</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100" baseline="0">
                          <a:latin typeface="Times New Roman" pitchFamily="18" charset="0"/>
                        </a:rPr>
                        <a:t> JOURNAL OR CONFERENCE NAME AND PUBLISHER NAME</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100" baseline="0">
                          <a:latin typeface="Times New Roman" pitchFamily="18" charset="0"/>
                        </a:rPr>
                        <a:t>METHODOLOGY/ ALGORITHM / TECHNIQUES USED</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100" baseline="0">
                          <a:latin typeface="Times New Roman" pitchFamily="18" charset="0"/>
                        </a:rPr>
                        <a:t>MERITS</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100" baseline="0" dirty="0">
                          <a:latin typeface="Times New Roman" pitchFamily="18" charset="0"/>
                        </a:rPr>
                        <a:t>DEMERITS</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100" baseline="0" dirty="0">
                          <a:latin typeface="Times New Roman" pitchFamily="18" charset="0"/>
                        </a:rPr>
                        <a:t>RESEARCH</a:t>
                      </a:r>
                    </a:p>
                    <a:p>
                      <a:pPr algn="ctr">
                        <a:lnSpc>
                          <a:spcPct val="115000"/>
                        </a:lnSpc>
                        <a:spcAft>
                          <a:spcPts val="0"/>
                        </a:spcAft>
                      </a:pPr>
                      <a:r>
                        <a:rPr lang="en-US" sz="1100" baseline="0" dirty="0">
                          <a:latin typeface="Times New Roman" pitchFamily="18" charset="0"/>
                        </a:rPr>
                        <a:t>GAPS</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lnSpc>
                          <a:spcPct val="115000"/>
                        </a:lnSpc>
                        <a:spcAft>
                          <a:spcPts val="0"/>
                        </a:spcAft>
                      </a:pPr>
                      <a:r>
                        <a:rPr lang="en-US" sz="1100" baseline="0" dirty="0">
                          <a:latin typeface="Times New Roman" pitchFamily="18" charset="0"/>
                        </a:rPr>
                        <a:t>1</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a:latin typeface="Times New Roman" pitchFamily="18" charset="0"/>
                        </a:rPr>
                        <a:t>M. A. Ozdemir, B. Elagoz, A. Alaybeyoglu, R. Sadighzadeh and A. Akan (2020)</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a:latin typeface="Times New Roman" pitchFamily="18" charset="0"/>
                        </a:rPr>
                        <a:t>2020 Medical Technologies Congress (TIPTEKNO), Izmir, Turkey</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a:latin typeface="Times New Roman" pitchFamily="18" charset="0"/>
                        </a:rPr>
                        <a:t>CNN Architecture for facial emotion recognition</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a:latin typeface="Times New Roman" pitchFamily="18" charset="0"/>
                        </a:rPr>
                        <a:t>High accuracy in emotion detection, efficient feature extraction</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a:latin typeface="Times New Roman" pitchFamily="18" charset="0"/>
                        </a:rPr>
                        <a:t>Requires large datasets for training, computationally expensive</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rPr>
                        <a:t>Limited generalizability to diverse datasets, lack of real-time optimization</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38492">
                <a:tc>
                  <a:txBody>
                    <a:bodyPr/>
                    <a:lstStyle/>
                    <a:p>
                      <a:pPr algn="l">
                        <a:lnSpc>
                          <a:spcPct val="115000"/>
                        </a:lnSpc>
                        <a:spcAft>
                          <a:spcPts val="0"/>
                        </a:spcAft>
                      </a:pPr>
                      <a:r>
                        <a:rPr lang="en-US" sz="1100" baseline="0" dirty="0">
                          <a:latin typeface="Times New Roman" pitchFamily="18" charset="0"/>
                        </a:rPr>
                        <a:t>2</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a:latin typeface="Times New Roman" pitchFamily="18" charset="0"/>
                        </a:rPr>
                        <a:t>D. Joshi, A. Dhok, A. Khandelwal, S. Kulkarni and S. Mangrulkar (2021)</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rPr>
                        <a:t>2021 International Conference </a:t>
                      </a:r>
                      <a:r>
                        <a:rPr lang="en-US" sz="1100" baseline="0" dirty="0" smtClean="0">
                          <a:latin typeface="Times New Roman" pitchFamily="18" charset="0"/>
                        </a:rPr>
                        <a:t>on</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a:latin typeface="Times New Roman" pitchFamily="18" charset="0"/>
                        </a:rPr>
                        <a:t>Real Time Emotion Analysis (RTEA)</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rPr>
                        <a:t>Provides real-time emotion </a:t>
                      </a:r>
                      <a:r>
                        <a:rPr lang="en-US" sz="1100" baseline="0" dirty="0" smtClean="0">
                          <a:latin typeface="Times New Roman" pitchFamily="18" charset="0"/>
                        </a:rPr>
                        <a:t>classification.</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rPr>
                        <a:t>Limited dataset </a:t>
                      </a:r>
                      <a:r>
                        <a:rPr lang="en-US" sz="1100" baseline="0" dirty="0" smtClean="0">
                          <a:latin typeface="Times New Roman" pitchFamily="18" charset="0"/>
                        </a:rPr>
                        <a:t>coverage.</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smtClean="0">
                          <a:latin typeface="Times New Roman" pitchFamily="18" charset="0"/>
                        </a:rPr>
                        <a:t>Needs </a:t>
                      </a:r>
                      <a:r>
                        <a:rPr lang="en-US" sz="1100" baseline="0" dirty="0">
                          <a:latin typeface="Times New Roman" pitchFamily="18" charset="0"/>
                        </a:rPr>
                        <a:t>better generalization on diverse demographics</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lnSpc>
                          <a:spcPct val="115000"/>
                        </a:lnSpc>
                        <a:spcAft>
                          <a:spcPts val="0"/>
                        </a:spcAft>
                      </a:pPr>
                      <a:r>
                        <a:rPr lang="en-US" sz="1100" baseline="0" dirty="0">
                          <a:latin typeface="Times New Roman" pitchFamily="18" charset="0"/>
                        </a:rPr>
                        <a:t>3</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a:latin typeface="Times New Roman" pitchFamily="18" charset="0"/>
                        </a:rPr>
                        <a:t>T. Winyangkun, N. Vanitchanant, V. Chouvatut and B. Panyangam (2023)</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a:latin typeface="Times New Roman" pitchFamily="18" charset="0"/>
                        </a:rPr>
                        <a:t>15th International Conference on Knowledge and Smart Technology (KST), Phuket, Thailand</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rPr>
                        <a:t>Real-Time Detection and Classification of Facial Emotions</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US" sz="1100" baseline="0">
                          <a:latin typeface="Times New Roman" pitchFamily="18" charset="0"/>
                        </a:rPr>
                        <a:t>Accurate classification, lightweight model for real-time applications</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a:latin typeface="Times New Roman" pitchFamily="18" charset="0"/>
                        </a:rPr>
                        <a:t>Performance degrades in low-light conditions, high sensitivity to noise</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rPr>
                        <a:t>Lacks multi-modal emotion recognition integration</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593096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06A4BD0-45A2-7DEE-A439-AD44772D4168}"/>
            </a:ext>
          </a:extLst>
        </p:cNvPr>
        <p:cNvGrpSpPr/>
        <p:nvPr/>
      </p:nvGrpSpPr>
      <p:grpSpPr>
        <a:xfrm>
          <a:off x="0" y="0"/>
          <a:ext cx="0" cy="0"/>
          <a:chOff x="0" y="0"/>
          <a:chExt cx="0" cy="0"/>
        </a:xfrm>
      </p:grpSpPr>
      <p:graphicFrame>
        <p:nvGraphicFramePr>
          <p:cNvPr id="3" name="Table 2"/>
          <p:cNvGraphicFramePr>
            <a:graphicFrameLocks noGrp="1"/>
          </p:cNvGraphicFramePr>
          <p:nvPr/>
        </p:nvGraphicFramePr>
        <p:xfrm>
          <a:off x="1822680" y="1645083"/>
          <a:ext cx="9061983" cy="3423858"/>
        </p:xfrm>
        <a:graphic>
          <a:graphicData uri="http://schemas.openxmlformats.org/drawingml/2006/table">
            <a:tbl>
              <a:tblPr firstRow="1" bandRow="1">
                <a:tableStyleId>{2D5ABB26-0587-4C30-8999-92F81FD0307C}</a:tableStyleId>
              </a:tblPr>
              <a:tblGrid>
                <a:gridCol w="1294569"/>
                <a:gridCol w="1294569"/>
                <a:gridCol w="1294569"/>
                <a:gridCol w="1294569"/>
                <a:gridCol w="1294569"/>
                <a:gridCol w="1294569"/>
                <a:gridCol w="1294569"/>
              </a:tblGrid>
              <a:tr h="370840">
                <a:tc>
                  <a:txBody>
                    <a:bodyPr/>
                    <a:lstStyle/>
                    <a:p>
                      <a:pPr algn="ctr">
                        <a:lnSpc>
                          <a:spcPct val="115000"/>
                        </a:lnSpc>
                        <a:spcAft>
                          <a:spcPts val="0"/>
                        </a:spcAft>
                      </a:pPr>
                      <a:r>
                        <a:rPr lang="en-US" sz="1100" baseline="0" dirty="0">
                          <a:latin typeface="Times New Roman" pitchFamily="18" charset="0"/>
                        </a:rPr>
                        <a:t>S.NO</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100" baseline="0" dirty="0">
                          <a:latin typeface="Times New Roman" pitchFamily="18" charset="0"/>
                        </a:rPr>
                        <a:t> AUTHOR NAMES,YEAR OF PUBLICATION</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100" baseline="0">
                          <a:latin typeface="Times New Roman" pitchFamily="18" charset="0"/>
                        </a:rPr>
                        <a:t> JOURNAL OR CONFERENCE NAME AND PUBLISHER NAME</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100" baseline="0">
                          <a:latin typeface="Times New Roman" pitchFamily="18" charset="0"/>
                        </a:rPr>
                        <a:t>METHODOLOGY/ ALGORITHM / TECHNIQUES USED</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100" baseline="0">
                          <a:latin typeface="Times New Roman" pitchFamily="18" charset="0"/>
                        </a:rPr>
                        <a:t>MERITS</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100" baseline="0">
                          <a:latin typeface="Times New Roman" pitchFamily="18" charset="0"/>
                        </a:rPr>
                        <a:t>DEMERITS</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100" baseline="0" dirty="0">
                          <a:latin typeface="Times New Roman" pitchFamily="18" charset="0"/>
                        </a:rPr>
                        <a:t>RESEARCH</a:t>
                      </a:r>
                    </a:p>
                    <a:p>
                      <a:pPr algn="ctr">
                        <a:lnSpc>
                          <a:spcPct val="115000"/>
                        </a:lnSpc>
                        <a:spcAft>
                          <a:spcPts val="0"/>
                        </a:spcAft>
                      </a:pPr>
                      <a:r>
                        <a:rPr lang="en-US" sz="1100" baseline="0" dirty="0">
                          <a:latin typeface="Times New Roman" pitchFamily="18" charset="0"/>
                        </a:rPr>
                        <a:t>GAPS</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lnSpc>
                          <a:spcPct val="115000"/>
                        </a:lnSpc>
                        <a:spcAft>
                          <a:spcPts val="0"/>
                        </a:spcAft>
                      </a:pPr>
                      <a:r>
                        <a:rPr lang="en-US" sz="1100" baseline="0" dirty="0">
                          <a:latin typeface="Times New Roman" pitchFamily="18" charset="0"/>
                        </a:rPr>
                        <a:t>4</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rPr>
                        <a:t>M. Bhanupriya, N. Kirubakaran and P. Jegadeeshwari (2023)</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rPr>
                        <a:t>International Conference on Data Science, Agents &amp; Artificial Intelligence (ICDSAAI), Chennai, India</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a:latin typeface="Times New Roman" pitchFamily="18" charset="0"/>
                        </a:rPr>
                        <a:t>EmotionTracker: Real-time Facial Emotion Detection with OpenCV and DeepFace</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a:latin typeface="Times New Roman" pitchFamily="18" charset="0"/>
                        </a:rPr>
                        <a:t>Combines traditional image processing with deep learning for enhanced detection</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rPr>
                        <a:t>Less effective for complex emotions, limited emotion categories</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rPr>
                        <a:t>Expansion to a broader range of emotions and real-world scenarios needed</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lnSpc>
                          <a:spcPct val="115000"/>
                        </a:lnSpc>
                        <a:spcAft>
                          <a:spcPts val="0"/>
                        </a:spcAft>
                      </a:pPr>
                      <a:r>
                        <a:rPr lang="en-US" sz="1100" baseline="0" dirty="0">
                          <a:latin typeface="Times New Roman" pitchFamily="18" charset="0"/>
                        </a:rPr>
                        <a:t>5</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a:latin typeface="Times New Roman" pitchFamily="18" charset="0"/>
                        </a:rPr>
                        <a:t>Barhoumi, C., BenAyed, Y. (2025)</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a:latin typeface="Times New Roman" pitchFamily="18" charset="0"/>
                        </a:rPr>
                        <a:t>Artificial Intelligence Review 58</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rPr>
                        <a:t>Deep learning and data augmentation for real-time face emotion recognition</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a:latin typeface="Times New Roman" pitchFamily="18" charset="0"/>
                        </a:rPr>
                        <a:t>Enhances recognition performance, improves model robustness with augmented data</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a:latin typeface="Times New Roman" pitchFamily="18" charset="0"/>
                        </a:rPr>
                        <a:t>Increased computational requirements, potential overfitting issues</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rPr>
                        <a:t>Needs more real-world testing for practical implementation</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594298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F92DC8F-933D-5708-7DD5-21570F5EC48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xmlns="" id="{E29D4FE9-FE28-B98B-3649-C4C8226D817C}"/>
              </a:ext>
            </a:extLst>
          </p:cNvPr>
          <p:cNvSpPr txBox="1"/>
          <p:nvPr/>
        </p:nvSpPr>
        <p:spPr>
          <a:xfrm>
            <a:off x="3624044" y="1107348"/>
            <a:ext cx="4840448" cy="523220"/>
          </a:xfrm>
          <a:prstGeom prst="rect">
            <a:avLst/>
          </a:prstGeom>
          <a:noFill/>
        </p:spPr>
        <p:txBody>
          <a:bodyPr wrap="square" rtlCol="0">
            <a:spAutoFit/>
          </a:bodyPr>
          <a:lstStyle/>
          <a:p>
            <a:r>
              <a:rPr lang="en-US" sz="2800" b="1" dirty="0">
                <a:latin typeface="Times New Roman" panose="02020603050405020304" pitchFamily="18" charset="0"/>
              </a:rPr>
              <a:t>PROBLEM STATEMENT</a:t>
            </a:r>
            <a:endParaRPr lang="en-IN" sz="2800" b="1" dirty="0">
              <a:latin typeface="Times New Roman" panose="02020603050405020304" pitchFamily="18" charset="0"/>
            </a:endParaRPr>
          </a:p>
        </p:txBody>
      </p:sp>
      <p:sp>
        <p:nvSpPr>
          <p:cNvPr id="3" name="TextBox 2">
            <a:extLst>
              <a:ext uri="{FF2B5EF4-FFF2-40B4-BE49-F238E27FC236}">
                <a16:creationId xmlns:a16="http://schemas.microsoft.com/office/drawing/2014/main" xmlns="" id="{FA095DE1-CDD5-19E4-9D9B-4C9327706973}"/>
              </a:ext>
            </a:extLst>
          </p:cNvPr>
          <p:cNvSpPr txBox="1"/>
          <p:nvPr/>
        </p:nvSpPr>
        <p:spPr>
          <a:xfrm>
            <a:off x="1073791" y="2136338"/>
            <a:ext cx="10301680" cy="2862322"/>
          </a:xfrm>
          <a:prstGeom prst="rect">
            <a:avLst/>
          </a:prstGeom>
          <a:noFill/>
        </p:spPr>
        <p:txBody>
          <a:bodyPr wrap="square" rtlCol="0">
            <a:spAutoFit/>
          </a:bodyPr>
          <a:lstStyle/>
          <a:p>
            <a:pPr algn="just">
              <a:buNone/>
            </a:pPr>
            <a:r>
              <a:rPr lang="en-US" dirty="0">
                <a:latin typeface="Times New Roman" panose="02020603050405020304" pitchFamily="18" charset="0"/>
              </a:rPr>
              <a:t>In today’s world, understanding human emotions is essential for enhancing human-computer interaction, mental health monitoring, and behavior analysis. Traditional systems lack the capability to recognize emotional states in real-time and require manual intervention or delayed processing. Moreover, recognizing emotions from facial expressions becomes challenging due to variations in lighting, head pose, occlusions, and individual facial features.</a:t>
            </a:r>
          </a:p>
          <a:p>
            <a:pPr algn="just"/>
            <a:r>
              <a:rPr lang="en-US" dirty="0">
                <a:latin typeface="Times New Roman" panose="02020603050405020304" pitchFamily="18" charset="0"/>
              </a:rPr>
              <a:t>Therefore, there is a need for an automated, real-time facial emotion recognition system that can accurately detect and classify human emotions from facial expressions using advanced deep learning techniques. This system should be capable of processing live video or images efficiently and recognizing multiple emotions with high accuracy.</a:t>
            </a:r>
          </a:p>
          <a:p>
            <a:pPr algn="just"/>
            <a:endParaRPr lang="en-IN" dirty="0">
              <a:latin typeface="Times New Roman" panose="02020603050405020304" pitchFamily="18" charset="0"/>
            </a:endParaRPr>
          </a:p>
        </p:txBody>
      </p:sp>
    </p:spTree>
    <p:extLst>
      <p:ext uri="{BB962C8B-B14F-4D97-AF65-F5344CB8AC3E}">
        <p14:creationId xmlns:p14="http://schemas.microsoft.com/office/powerpoint/2010/main" xmlns="" val="4002751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1B4D3ED-CFC1-0B4C-9594-D8156C1DD51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E36DB3DD-37EF-235D-18B6-E18A71D7AE01}"/>
              </a:ext>
            </a:extLst>
          </p:cNvPr>
          <p:cNvSpPr txBox="1"/>
          <p:nvPr/>
        </p:nvSpPr>
        <p:spPr>
          <a:xfrm>
            <a:off x="4349692" y="892752"/>
            <a:ext cx="6115574" cy="523220"/>
          </a:xfrm>
          <a:prstGeom prst="rect">
            <a:avLst/>
          </a:prstGeom>
          <a:noFill/>
        </p:spPr>
        <p:txBody>
          <a:bodyPr wrap="square">
            <a:spAutoFit/>
          </a:bodyPr>
          <a:lstStyle/>
          <a:p>
            <a:r>
              <a:rPr lang="en-US" sz="2800" b="1" dirty="0">
                <a:latin typeface="Times New Roman" panose="02020603050405020304" pitchFamily="18" charset="0"/>
              </a:rPr>
              <a:t>REQUIREMENTS</a:t>
            </a:r>
            <a:endParaRPr lang="en-IN" sz="2800" b="1" dirty="0">
              <a:latin typeface="Times New Roman" panose="02020603050405020304" pitchFamily="18" charset="0"/>
            </a:endParaRPr>
          </a:p>
        </p:txBody>
      </p:sp>
      <p:sp>
        <p:nvSpPr>
          <p:cNvPr id="5" name="TextBox 4">
            <a:extLst>
              <a:ext uri="{FF2B5EF4-FFF2-40B4-BE49-F238E27FC236}">
                <a16:creationId xmlns:a16="http://schemas.microsoft.com/office/drawing/2014/main" xmlns="" id="{79B5E9D2-9137-FFE1-FEEC-4A5D377873B4}"/>
              </a:ext>
            </a:extLst>
          </p:cNvPr>
          <p:cNvSpPr txBox="1"/>
          <p:nvPr/>
        </p:nvSpPr>
        <p:spPr>
          <a:xfrm>
            <a:off x="1170264" y="1785304"/>
            <a:ext cx="6115574" cy="369332"/>
          </a:xfrm>
          <a:prstGeom prst="rect">
            <a:avLst/>
          </a:prstGeom>
          <a:noFill/>
        </p:spPr>
        <p:txBody>
          <a:bodyPr wrap="square">
            <a:spAutoFit/>
          </a:bodyPr>
          <a:lstStyle/>
          <a:p>
            <a:r>
              <a:rPr lang="en-US" sz="1800" b="1" dirty="0">
                <a:latin typeface="Times New Roman" panose="02020603050405020304" pitchFamily="18" charset="0"/>
              </a:rPr>
              <a:t>SOFTWARE:</a:t>
            </a:r>
            <a:endParaRPr lang="en-IN" b="1" dirty="0"/>
          </a:p>
        </p:txBody>
      </p:sp>
      <p:sp>
        <p:nvSpPr>
          <p:cNvPr id="7" name="TextBox 6">
            <a:extLst>
              <a:ext uri="{FF2B5EF4-FFF2-40B4-BE49-F238E27FC236}">
                <a16:creationId xmlns:a16="http://schemas.microsoft.com/office/drawing/2014/main" xmlns="" id="{7FB1870F-C816-6009-5F6C-BF6CEE0E8650}"/>
              </a:ext>
            </a:extLst>
          </p:cNvPr>
          <p:cNvSpPr txBox="1"/>
          <p:nvPr/>
        </p:nvSpPr>
        <p:spPr>
          <a:xfrm>
            <a:off x="1371600" y="2231580"/>
            <a:ext cx="5205369" cy="1754326"/>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rPr>
              <a:t>Operating System: Windows 10/11</a:t>
            </a:r>
          </a:p>
          <a:p>
            <a:pPr marL="285750" indent="-285750">
              <a:buFont typeface="Arial" panose="020B0604020202020204" pitchFamily="34" charset="0"/>
              <a:buChar char="•"/>
            </a:pPr>
            <a:r>
              <a:rPr lang="en-IN" dirty="0">
                <a:latin typeface="Times New Roman" panose="02020603050405020304" pitchFamily="18" charset="0"/>
              </a:rPr>
              <a:t> </a:t>
            </a:r>
            <a:r>
              <a:rPr lang="en-US" dirty="0">
                <a:latin typeface="Times New Roman" panose="02020603050405020304" pitchFamily="18" charset="0"/>
              </a:rPr>
              <a:t>Programming Language: Python 3. 9</a:t>
            </a:r>
          </a:p>
          <a:p>
            <a:pPr marL="285750" indent="-285750">
              <a:buFont typeface="Arial" panose="020B0604020202020204" pitchFamily="34" charset="0"/>
              <a:buChar char="•"/>
            </a:pPr>
            <a:r>
              <a:rPr lang="en-IN" dirty="0">
                <a:latin typeface="Times New Roman" panose="02020603050405020304" pitchFamily="18" charset="0"/>
              </a:rPr>
              <a:t>Libraries :OpenCV (for face detection)</a:t>
            </a:r>
          </a:p>
          <a:p>
            <a:pPr marL="285750" indent="-285750">
              <a:buFont typeface="Arial" panose="020B0604020202020204" pitchFamily="34" charset="0"/>
              <a:buChar char="•"/>
            </a:pPr>
            <a:r>
              <a:rPr lang="en-US" dirty="0">
                <a:latin typeface="Times New Roman" panose="02020603050405020304" pitchFamily="18" charset="0"/>
              </a:rPr>
              <a:t>TensorFlow/</a:t>
            </a:r>
            <a:r>
              <a:rPr lang="en-US" dirty="0" err="1">
                <a:latin typeface="Times New Roman" panose="02020603050405020304" pitchFamily="18" charset="0"/>
              </a:rPr>
              <a:t>Keras</a:t>
            </a:r>
            <a:r>
              <a:rPr lang="en-US" dirty="0">
                <a:latin typeface="Times New Roman" panose="02020603050405020304" pitchFamily="18" charset="0"/>
              </a:rPr>
              <a:t> (for deep learning models)</a:t>
            </a:r>
          </a:p>
          <a:p>
            <a:pPr marL="285750" indent="-285750">
              <a:buFont typeface="Arial" panose="020B0604020202020204" pitchFamily="34" charset="0"/>
              <a:buChar char="•"/>
            </a:pPr>
            <a:r>
              <a:rPr lang="en-IN" dirty="0">
                <a:latin typeface="Times New Roman" panose="02020603050405020304" pitchFamily="18" charset="0"/>
              </a:rPr>
              <a:t>NumPy &amp; Pandas (for data handling)</a:t>
            </a:r>
          </a:p>
          <a:p>
            <a:pPr marL="285750" indent="-285750">
              <a:buFont typeface="Arial" panose="020B0604020202020204" pitchFamily="34" charset="0"/>
              <a:buChar char="•"/>
            </a:pPr>
            <a:r>
              <a:rPr lang="en-IN" dirty="0">
                <a:latin typeface="Times New Roman" panose="02020603050405020304" pitchFamily="18" charset="0"/>
              </a:rPr>
              <a:t>IDE/Code Editor:  VS Code</a:t>
            </a:r>
          </a:p>
        </p:txBody>
      </p:sp>
      <p:sp>
        <p:nvSpPr>
          <p:cNvPr id="9" name="TextBox 8">
            <a:extLst>
              <a:ext uri="{FF2B5EF4-FFF2-40B4-BE49-F238E27FC236}">
                <a16:creationId xmlns:a16="http://schemas.microsoft.com/office/drawing/2014/main" xmlns="" id="{D6ADA8AC-FD19-2D28-B87C-91DEDF819DF0}"/>
              </a:ext>
            </a:extLst>
          </p:cNvPr>
          <p:cNvSpPr txBox="1"/>
          <p:nvPr/>
        </p:nvSpPr>
        <p:spPr>
          <a:xfrm>
            <a:off x="1170264" y="4188702"/>
            <a:ext cx="6115574" cy="369332"/>
          </a:xfrm>
          <a:prstGeom prst="rect">
            <a:avLst/>
          </a:prstGeom>
          <a:noFill/>
        </p:spPr>
        <p:txBody>
          <a:bodyPr wrap="square">
            <a:spAutoFit/>
          </a:bodyPr>
          <a:lstStyle/>
          <a:p>
            <a:r>
              <a:rPr lang="en-US" sz="1800" b="1" dirty="0">
                <a:latin typeface="Times New Roman" panose="02020603050405020304" pitchFamily="18" charset="0"/>
              </a:rPr>
              <a:t>HARDWARE</a:t>
            </a:r>
            <a:r>
              <a:rPr lang="en-US" b="1" dirty="0">
                <a:latin typeface="Times New Roman" panose="02020603050405020304" pitchFamily="18" charset="0"/>
              </a:rPr>
              <a:t>:</a:t>
            </a:r>
            <a:endParaRPr lang="en-IN" b="1" dirty="0">
              <a:latin typeface="Times New Roman" panose="02020603050405020304" pitchFamily="18" charset="0"/>
            </a:endParaRPr>
          </a:p>
        </p:txBody>
      </p:sp>
      <p:sp>
        <p:nvSpPr>
          <p:cNvPr id="11" name="TextBox 10">
            <a:extLst>
              <a:ext uri="{FF2B5EF4-FFF2-40B4-BE49-F238E27FC236}">
                <a16:creationId xmlns:a16="http://schemas.microsoft.com/office/drawing/2014/main" xmlns="" id="{96F25153-0E5C-A933-071E-27F3EF524595}"/>
              </a:ext>
            </a:extLst>
          </p:cNvPr>
          <p:cNvSpPr txBox="1"/>
          <p:nvPr/>
        </p:nvSpPr>
        <p:spPr>
          <a:xfrm>
            <a:off x="1291905" y="4724570"/>
            <a:ext cx="6115574" cy="646331"/>
          </a:xfrm>
          <a:prstGeom prst="rect">
            <a:avLst/>
          </a:prstGeom>
          <a:noFill/>
        </p:spPr>
        <p:txBody>
          <a:bodyPr wrap="square">
            <a:spAutoFit/>
          </a:bodyPr>
          <a:lstStyle/>
          <a:p>
            <a:pPr marL="285750" indent="-285750">
              <a:buFont typeface="Arial" panose="020B0604020202020204" pitchFamily="34" charset="0"/>
              <a:buChar char="•"/>
            </a:pPr>
            <a:r>
              <a:rPr lang="en-IN" b="1" dirty="0">
                <a:latin typeface="Times New Roman" panose="02020603050405020304" pitchFamily="18" charset="0"/>
              </a:rPr>
              <a:t>Processor:</a:t>
            </a:r>
            <a:r>
              <a:rPr lang="en-IN" dirty="0">
                <a:latin typeface="Times New Roman" panose="02020603050405020304" pitchFamily="18" charset="0"/>
              </a:rPr>
              <a:t> Intel i5/i7 </a:t>
            </a:r>
          </a:p>
          <a:p>
            <a:pPr marL="285750" indent="-285750">
              <a:buFont typeface="Arial" panose="020B0604020202020204" pitchFamily="34" charset="0"/>
              <a:buChar char="•"/>
            </a:pPr>
            <a:r>
              <a:rPr lang="en-US" b="1" dirty="0">
                <a:latin typeface="Times New Roman" panose="02020603050405020304" pitchFamily="18" charset="0"/>
              </a:rPr>
              <a:t>Camera:</a:t>
            </a:r>
            <a:r>
              <a:rPr lang="en-US" dirty="0">
                <a:latin typeface="Times New Roman" panose="02020603050405020304" pitchFamily="18" charset="0"/>
              </a:rPr>
              <a:t> HD Webcam (for facial expression analysis)</a:t>
            </a:r>
            <a:endParaRPr lang="en-IN" dirty="0">
              <a:latin typeface="Times New Roman" panose="02020603050405020304" pitchFamily="18" charset="0"/>
            </a:endParaRPr>
          </a:p>
        </p:txBody>
      </p:sp>
    </p:spTree>
    <p:extLst>
      <p:ext uri="{BB962C8B-B14F-4D97-AF65-F5344CB8AC3E}">
        <p14:creationId xmlns:p14="http://schemas.microsoft.com/office/powerpoint/2010/main" xmlns="" val="13657717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1306</TotalTime>
  <Words>1166</Words>
  <Application>Microsoft Office PowerPoint</Application>
  <PresentationFormat>Custom</PresentationFormat>
  <Paragraphs>160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Organic</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BOGA SNEHITHA</dc:creator>
  <cp:lastModifiedBy>adsjavalab-11</cp:lastModifiedBy>
  <cp:revision>5</cp:revision>
  <dcterms:created xsi:type="dcterms:W3CDTF">2025-04-05T01:57:32Z</dcterms:created>
  <dcterms:modified xsi:type="dcterms:W3CDTF">2025-04-10T05:00:22Z</dcterms:modified>
</cp:coreProperties>
</file>