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umanu Mohana" userId="d7851aaed31e9b34" providerId="LiveId" clId="{2C906C60-9142-4728-8F9A-397A194E1CD1}"/>
    <pc:docChg chg="modSld">
      <pc:chgData name="Kakumanu Mohana" userId="d7851aaed31e9b34" providerId="LiveId" clId="{2C906C60-9142-4728-8F9A-397A194E1CD1}" dt="2022-09-03T09:30:52.578" v="88" actId="20577"/>
      <pc:docMkLst>
        <pc:docMk/>
      </pc:docMkLst>
      <pc:sldChg chg="addSp delSp modSp mod">
        <pc:chgData name="Kakumanu Mohana" userId="d7851aaed31e9b34" providerId="LiveId" clId="{2C906C60-9142-4728-8F9A-397A194E1CD1}" dt="2022-09-03T09:30:52.578" v="88" actId="20577"/>
        <pc:sldMkLst>
          <pc:docMk/>
          <pc:sldMk cId="2780905720" sldId="258"/>
        </pc:sldMkLst>
        <pc:spChg chg="mod">
          <ac:chgData name="Kakumanu Mohana" userId="d7851aaed31e9b34" providerId="LiveId" clId="{2C906C60-9142-4728-8F9A-397A194E1CD1}" dt="2022-09-03T09:29:40.797" v="78" actId="1076"/>
          <ac:spMkLst>
            <pc:docMk/>
            <pc:sldMk cId="2780905720" sldId="258"/>
            <ac:spMk id="2" creationId="{F4E09E11-94B5-232A-B01A-E7205E877F20}"/>
          </ac:spMkLst>
        </pc:spChg>
        <pc:spChg chg="mod">
          <ac:chgData name="Kakumanu Mohana" userId="d7851aaed31e9b34" providerId="LiveId" clId="{2C906C60-9142-4728-8F9A-397A194E1CD1}" dt="2022-09-03T09:30:29.903" v="83" actId="20577"/>
          <ac:spMkLst>
            <pc:docMk/>
            <pc:sldMk cId="2780905720" sldId="258"/>
            <ac:spMk id="3" creationId="{8D2EA83D-C5F0-F285-B298-87D2A4490CD0}"/>
          </ac:spMkLst>
        </pc:spChg>
        <pc:spChg chg="add del mod">
          <ac:chgData name="Kakumanu Mohana" userId="d7851aaed31e9b34" providerId="LiveId" clId="{2C906C60-9142-4728-8F9A-397A194E1CD1}" dt="2022-09-03T09:27:50.718" v="66"/>
          <ac:spMkLst>
            <pc:docMk/>
            <pc:sldMk cId="2780905720" sldId="258"/>
            <ac:spMk id="5" creationId="{3E7BF395-7053-C78E-7A10-B2372D60843D}"/>
          </ac:spMkLst>
        </pc:spChg>
        <pc:spChg chg="add mod">
          <ac:chgData name="Kakumanu Mohana" userId="d7851aaed31e9b34" providerId="LiveId" clId="{2C906C60-9142-4728-8F9A-397A194E1CD1}" dt="2022-09-03T09:28:09.378" v="70" actId="1076"/>
          <ac:spMkLst>
            <pc:docMk/>
            <pc:sldMk cId="2780905720" sldId="258"/>
            <ac:spMk id="7" creationId="{2C8FBEFC-CC3A-2EE3-76F3-6E43817F0960}"/>
          </ac:spMkLst>
        </pc:spChg>
        <pc:graphicFrameChg chg="add del mod">
          <ac:chgData name="Kakumanu Mohana" userId="d7851aaed31e9b34" providerId="LiveId" clId="{2C906C60-9142-4728-8F9A-397A194E1CD1}" dt="2022-09-03T09:27:50.718" v="66"/>
          <ac:graphicFrameMkLst>
            <pc:docMk/>
            <pc:sldMk cId="2780905720" sldId="258"/>
            <ac:graphicFrameMk id="4" creationId="{0E99A8C6-89A3-F9EE-74CF-0488D4D57928}"/>
          </ac:graphicFrameMkLst>
        </pc:graphicFrameChg>
        <pc:graphicFrameChg chg="add mod modGraphic">
          <ac:chgData name="Kakumanu Mohana" userId="d7851aaed31e9b34" providerId="LiveId" clId="{2C906C60-9142-4728-8F9A-397A194E1CD1}" dt="2022-09-03T09:30:52.578" v="88" actId="20577"/>
          <ac:graphicFrameMkLst>
            <pc:docMk/>
            <pc:sldMk cId="2780905720" sldId="258"/>
            <ac:graphicFrameMk id="6" creationId="{975AC9CC-16B9-C682-5965-4140CB3291E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5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64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0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36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0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9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4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3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578A-ABDB-4669-A530-528C3043EE3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60AB19-7DF4-4856-88F2-748546A0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9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ae5vNu_f8bjQ3r4J5fBqwhZp3GGnG0FG4uRsegi8Uho/edit" TargetMode="External"/><Relationship Id="rId2" Type="http://schemas.openxmlformats.org/officeDocument/2006/relationships/hyperlink" Target="https://docs.google.com/forms/d/e/1FAIpQLSf5sOVW8nrdBeeAZIHG9y-kVYMzidbgVpTMi5rfJbXNYFCoEg/viewform?usp=sf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8739-8EFA-F2E9-E70F-DEACEF006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solidFill>
                  <a:srgbClr val="00B050"/>
                </a:solidFill>
              </a:rPr>
              <a:t>ENTERTAINMENT MANAGEMENT SYSTEM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EAA2A-58C7-DF93-56EE-B6C4F5FAC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807167"/>
          </a:xfrm>
        </p:spPr>
        <p:txBody>
          <a:bodyPr/>
          <a:lstStyle/>
          <a:p>
            <a:r>
              <a:rPr lang="en-IN" sz="2400" b="1" i="0" dirty="0">
                <a:solidFill>
                  <a:srgbClr val="FF0000"/>
                </a:solidFill>
                <a:effectLst/>
                <a:latin typeface="-apple-system"/>
              </a:rPr>
              <a:t>Entertainment is what needed</a:t>
            </a:r>
            <a:endParaRPr lang="en-IN" sz="24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1C2E0-EE92-4DAE-C6D7-5DCB60FBFD0B}"/>
              </a:ext>
            </a:extLst>
          </p:cNvPr>
          <p:cNvSpPr/>
          <p:nvPr/>
        </p:nvSpPr>
        <p:spPr>
          <a:xfrm>
            <a:off x="9274003" y="4619134"/>
            <a:ext cx="1934467" cy="14140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members-</a:t>
            </a:r>
          </a:p>
          <a:p>
            <a:pPr algn="ctr"/>
            <a:r>
              <a:rPr lang="en-IN" dirty="0"/>
              <a:t>2100030086</a:t>
            </a:r>
          </a:p>
          <a:p>
            <a:pPr algn="ctr"/>
            <a:r>
              <a:rPr lang="en-IN" dirty="0"/>
              <a:t>2100030130</a:t>
            </a:r>
          </a:p>
          <a:p>
            <a:pPr algn="ctr"/>
            <a:r>
              <a:rPr lang="en-IN" dirty="0"/>
              <a:t>2100030221</a:t>
            </a:r>
          </a:p>
        </p:txBody>
      </p:sp>
    </p:spTree>
    <p:extLst>
      <p:ext uri="{BB962C8B-B14F-4D97-AF65-F5344CB8AC3E}">
        <p14:creationId xmlns:p14="http://schemas.microsoft.com/office/powerpoint/2010/main" val="39949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691-7E13-5DAB-39B6-33F13620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Identification of problem statements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1FDB-1FB5-8D2B-BE9B-7CE7D265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23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745D-D795-618E-0EC0-476B0128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9411"/>
            <a:ext cx="9958582" cy="68981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Effective procedure for brainstorming of 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3DFA-78D0-A2E0-8875-01CF36E7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58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D347-0613-813A-74F7-D2E245E3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10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LinkedIn Article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04C3-A751-8313-0E8E-5DD935B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705"/>
            <a:ext cx="8596668" cy="4629657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7200" dirty="0"/>
              <a:t>We will add the article after posting in linked In</a:t>
            </a:r>
          </a:p>
        </p:txBody>
      </p:sp>
    </p:spTree>
    <p:extLst>
      <p:ext uri="{BB962C8B-B14F-4D97-AF65-F5344CB8AC3E}">
        <p14:creationId xmlns:p14="http://schemas.microsoft.com/office/powerpoint/2010/main" val="209236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BF1A97-147E-0E8F-7954-4DB4EE92B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41818"/>
              </p:ext>
            </p:extLst>
          </p:nvPr>
        </p:nvGraphicFramePr>
        <p:xfrm>
          <a:off x="521245" y="853465"/>
          <a:ext cx="9055892" cy="51510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27946">
                  <a:extLst>
                    <a:ext uri="{9D8B030D-6E8A-4147-A177-3AD203B41FA5}">
                      <a16:colId xmlns:a16="http://schemas.microsoft.com/office/drawing/2014/main" val="349035094"/>
                    </a:ext>
                  </a:extLst>
                </a:gridCol>
                <a:gridCol w="4527946">
                  <a:extLst>
                    <a:ext uri="{9D8B030D-6E8A-4147-A177-3AD203B41FA5}">
                      <a16:colId xmlns:a16="http://schemas.microsoft.com/office/drawing/2014/main" val="923815455"/>
                    </a:ext>
                  </a:extLst>
                </a:gridCol>
              </a:tblGrid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56976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Persona or User Categorization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43730"/>
                  </a:ext>
                </a:extLst>
              </a:tr>
              <a:tr h="4374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 user empathy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44024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Journey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24827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Effectiveness Of the User Surveys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6659456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Effectiveness Of the User Interviews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368846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Usage of tools for User Testing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9545112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Understanding of the Business system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7966171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Identification of problem statement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4811588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Effective procedure for braining of ideas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8763191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Article writing on LinkedIn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844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2815-C403-ED28-AB41-EC496CA1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Persona or User Categorization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819F-F2CA-B0AF-B0A5-124F727A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331495"/>
            <a:ext cx="8712528" cy="470986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95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B66C-B984-157A-46C4-A94EA4EA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Multi User Empathy Map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D375-D47E-188A-88AC-72A8745C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959"/>
            <a:ext cx="8596668" cy="453340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97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7BD-E020-A89F-6146-B539C89D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0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Customer Journey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7478-6BEC-2E11-C168-94924031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663"/>
            <a:ext cx="8596668" cy="46456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57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9E11-94B5-232A-B01A-E7205E87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75324"/>
            <a:ext cx="8596668" cy="74786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Effectiveness of the User Surveys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A83D-C5F0-F285-B298-87D2A449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2747"/>
            <a:ext cx="8568149" cy="4352506"/>
          </a:xfrm>
        </p:spPr>
        <p:txBody>
          <a:bodyPr/>
          <a:lstStyle/>
          <a:p>
            <a:r>
              <a:rPr lang="en-IN" dirty="0"/>
              <a:t>Surveys allows us to get information about what the end users are more interested and attracted about in our website </a:t>
            </a:r>
          </a:p>
          <a:p>
            <a:r>
              <a:rPr lang="en-IN" dirty="0"/>
              <a:t>Gives us a clear picture on what should we work and what should be newly added or what should be deleted.</a:t>
            </a:r>
          </a:p>
          <a:p>
            <a:r>
              <a:rPr lang="en-US" dirty="0"/>
              <a:t>Avoiding risk of designing the wrong, or a poor, solution for users.</a:t>
            </a:r>
          </a:p>
          <a:p>
            <a:r>
              <a:rPr lang="en-US" dirty="0"/>
              <a:t>Providing information to better understand end users to design better products.</a:t>
            </a:r>
          </a:p>
          <a:p>
            <a:r>
              <a:rPr lang="en-US" dirty="0"/>
              <a:t>It analysis how users feel about a product.</a:t>
            </a:r>
          </a:p>
          <a:p>
            <a:r>
              <a:rPr lang="en-US" dirty="0"/>
              <a:t>Surveys can help in binding the individual views and experiences.</a:t>
            </a:r>
          </a:p>
          <a:p>
            <a:r>
              <a:rPr lang="en-US" dirty="0"/>
              <a:t>Reference form links: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5AC9CC-16B9-C682-5965-4140CB329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74885"/>
              </p:ext>
            </p:extLst>
          </p:nvPr>
        </p:nvGraphicFramePr>
        <p:xfrm>
          <a:off x="869769" y="4873733"/>
          <a:ext cx="8596312" cy="1463040"/>
        </p:xfrm>
        <a:graphic>
          <a:graphicData uri="http://schemas.openxmlformats.org/drawingml/2006/table">
            <a:tbl>
              <a:tblPr/>
              <a:tblGrid>
                <a:gridCol w="8596312">
                  <a:extLst>
                    <a:ext uri="{9D8B030D-6E8A-4147-A177-3AD203B41FA5}">
                      <a16:colId xmlns:a16="http://schemas.microsoft.com/office/drawing/2014/main" val="4283948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ui-monospace"/>
                          <a:hlinkClick r:id="rId2"/>
                        </a:rPr>
                        <a:t>https://docs.google.com/forms/d/e/1FAIpQLSf5sOVW8nrdBeeAZIHG9y-kVYMzidbgVpTMi5rfJbXNYFCoEg/viewform?usp=sf_link</a:t>
                      </a:r>
                      <a:endParaRPr lang="en-IN" dirty="0">
                        <a:effectLst/>
                        <a:latin typeface="ui-monospace"/>
                      </a:endParaRPr>
                    </a:p>
                    <a:p>
                      <a:pPr fontAlgn="t"/>
                      <a:endParaRPr lang="en-IN" sz="1800" b="0" i="0" u="none" kern="1200" dirty="0">
                        <a:solidFill>
                          <a:schemeClr val="tx1"/>
                        </a:solidFill>
                        <a:effectLst/>
                        <a:latin typeface="ui-monospace"/>
                        <a:ea typeface="+mn-ea"/>
                        <a:cs typeface="+mn-cs"/>
                        <a:hlinkClick r:id="rId3"/>
                      </a:endParaRPr>
                    </a:p>
                    <a:p>
                      <a:pPr fontAlgn="t"/>
                      <a:r>
                        <a:rPr lang="en-IN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https://docs.google.com/forms/d/1ae5vNu_f8bjQ3r4J5fBqwhZp3GGnG0FG4uRsegi8Uho/edit</a:t>
                      </a:r>
                      <a:endParaRPr lang="en-IN" dirty="0">
                        <a:effectLst/>
                        <a:latin typeface="ui-monospace"/>
                      </a:endParaRP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24949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C8FBEFC-CC3A-2EE3-76F3-6E43817F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31" y="58348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0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99C5-7882-691B-BDC8-50EE435A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06610"/>
            <a:ext cx="8596668" cy="7539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Effectiveness of the User Interviews: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C248-334A-C51C-33F6-BC75DC1D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will be useful to us as many interviews share their experience and also give up tips in expanding our product.</a:t>
            </a:r>
          </a:p>
          <a:p>
            <a:r>
              <a:rPr lang="en-IN" dirty="0"/>
              <a:t>They can also give us ideas and their work in taking our website into end users that many users are interested in using our website.</a:t>
            </a:r>
          </a:p>
          <a:p>
            <a:r>
              <a:rPr lang="en-IN" dirty="0"/>
              <a:t>It is used to know the customer demand.</a:t>
            </a:r>
          </a:p>
          <a:p>
            <a:r>
              <a:rPr lang="en-US" dirty="0"/>
              <a:t>This helps us improve the pre- and post-purchase experience and enables us the long-term customer success.</a:t>
            </a:r>
          </a:p>
          <a:p>
            <a:r>
              <a:rPr lang="en-US" dirty="0"/>
              <a:t>Customer interviews are great for uncovering customer needs because you can have an in-depth conversation with your target audience. </a:t>
            </a:r>
          </a:p>
          <a:p>
            <a:r>
              <a:rPr lang="en-US" dirty="0"/>
              <a:t>Help us to assess about our new target audience.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82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548-076A-0765-EBD9-3619694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42442"/>
            <a:ext cx="8596668" cy="81814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Usage of tools for User Testing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FFFA-A46E-DB56-5757-4D428529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enables us to create the human-centric products as we can able to our service with real users.</a:t>
            </a:r>
          </a:p>
          <a:p>
            <a:r>
              <a:rPr lang="en-US" dirty="0"/>
              <a:t>User Testing means you can target the real problem right away, so your team don’t spend time ‘fixing’ the wrong thing - so your time and money is invested in the right problem.</a:t>
            </a:r>
          </a:p>
          <a:p>
            <a:r>
              <a:rPr lang="en-US" dirty="0"/>
              <a:t>This also Increase customer satisfaction as the website is already tested and all problems are fixed.</a:t>
            </a:r>
          </a:p>
          <a:p>
            <a:r>
              <a:rPr lang="en-US" dirty="0"/>
              <a:t>By this there is a chance of over coming of our </a:t>
            </a:r>
            <a:r>
              <a:rPr lang="en-US" dirty="0" err="1"/>
              <a:t>competitators</a:t>
            </a:r>
            <a:r>
              <a:rPr lang="en-US" dirty="0"/>
              <a:t>.</a:t>
            </a:r>
          </a:p>
          <a:p>
            <a:r>
              <a:rPr lang="en-US" dirty="0"/>
              <a:t>Another way to avoid usability issues is to get feedback from your users.</a:t>
            </a:r>
          </a:p>
          <a:p>
            <a:r>
              <a:rPr lang="en-US" dirty="0"/>
              <a:t>Users should be able to easily find what they are looking for on your site this increases the website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11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16BB-5E56-6117-719C-096B922A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6905"/>
            <a:ext cx="8596668" cy="7379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Understanding of Business Systems :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BC14-731C-DB3B-6CBE-DF9A28F16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business system is designed to connect all of an organization’s intricate parts and interrelated steps to work together for the achievement of the business strategy.</a:t>
            </a:r>
            <a:endParaRPr lang="en-IN" dirty="0"/>
          </a:p>
          <a:p>
            <a:r>
              <a:rPr lang="en-IN" dirty="0"/>
              <a:t>Understanding of business System gives us the consistency in our that bene fits us in completing our faster.</a:t>
            </a:r>
          </a:p>
          <a:p>
            <a:r>
              <a:rPr lang="en-US" dirty="0"/>
              <a:t>Writing down a business process or embedding a system gives use these a greater degree of clarity about what is expected as output.</a:t>
            </a:r>
          </a:p>
          <a:p>
            <a:r>
              <a:rPr lang="en-US" dirty="0"/>
              <a:t> business that wants to grow needs to be sure that all the necessary building blocks are in place that key business processes need to be scalable.</a:t>
            </a:r>
          </a:p>
          <a:p>
            <a:r>
              <a:rPr lang="en-IN" dirty="0"/>
              <a:t>As the product should be more successful it should always have Continuous improvements in it and change according to the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961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615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Trebuchet MS</vt:lpstr>
      <vt:lpstr>ui-monospace</vt:lpstr>
      <vt:lpstr>Wingdings 3</vt:lpstr>
      <vt:lpstr>Facet</vt:lpstr>
      <vt:lpstr>ENTERTAINMENT MANAGEMENT SYSTEM</vt:lpstr>
      <vt:lpstr>PowerPoint Presentation</vt:lpstr>
      <vt:lpstr>Persona or User Categorization </vt:lpstr>
      <vt:lpstr>Multi User Empathy Map :</vt:lpstr>
      <vt:lpstr>Customer Journey Map</vt:lpstr>
      <vt:lpstr>Effectiveness of the User Surveys :</vt:lpstr>
      <vt:lpstr>Effectiveness of the User Interviews:</vt:lpstr>
      <vt:lpstr>Usage of tools for User Testing :</vt:lpstr>
      <vt:lpstr>Understanding of Business Systems : </vt:lpstr>
      <vt:lpstr>Identification of problem statements :</vt:lpstr>
      <vt:lpstr>Effective procedure for brainstorming of ideas:</vt:lpstr>
      <vt:lpstr>LinkedIn Article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MANAGEMENT SYSTEM</dc:title>
  <dc:creator>Kakumanu Mohana</dc:creator>
  <cp:lastModifiedBy>Kakumanu Mohana</cp:lastModifiedBy>
  <cp:revision>1</cp:revision>
  <dcterms:created xsi:type="dcterms:W3CDTF">2022-09-03T07:09:10Z</dcterms:created>
  <dcterms:modified xsi:type="dcterms:W3CDTF">2022-09-03T09:31:02Z</dcterms:modified>
</cp:coreProperties>
</file>