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5" r:id="rId3"/>
    <p:sldId id="264" r:id="rId4"/>
    <p:sldId id="279" r:id="rId5"/>
    <p:sldId id="266" r:id="rId6"/>
    <p:sldId id="267" r:id="rId7"/>
    <p:sldId id="268" r:id="rId8"/>
    <p:sldId id="269" r:id="rId9"/>
    <p:sldId id="270" r:id="rId10"/>
    <p:sldId id="271" r:id="rId11"/>
    <p:sldId id="272" r:id="rId12"/>
    <p:sldId id="273" r:id="rId13"/>
    <p:sldId id="274" r:id="rId14"/>
    <p:sldId id="275" r:id="rId15"/>
    <p:sldId id="276" r:id="rId16"/>
    <p:sldId id="277" r:id="rId17"/>
    <p:sldId id="256" r:id="rId18"/>
    <p:sldId id="257" r:id="rId19"/>
    <p:sldId id="259" r:id="rId20"/>
    <p:sldId id="263"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0F34B-1E4F-F62F-1B26-86D8E50C35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F44966-A1A7-BB9B-3742-34BE967692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42332C-06B2-3313-CBBB-615C01DD538B}"/>
              </a:ext>
            </a:extLst>
          </p:cNvPr>
          <p:cNvSpPr>
            <a:spLocks noGrp="1"/>
          </p:cNvSpPr>
          <p:nvPr>
            <p:ph type="dt" sz="half" idx="10"/>
          </p:nvPr>
        </p:nvSpPr>
        <p:spPr/>
        <p:txBody>
          <a:bodyPr/>
          <a:lstStyle/>
          <a:p>
            <a:fld id="{0921EE8D-8A1F-42F2-B07A-175EDA01B199}" type="datetimeFigureOut">
              <a:rPr lang="en-IN" smtClean="0"/>
              <a:t>11-09-2022</a:t>
            </a:fld>
            <a:endParaRPr lang="en-IN"/>
          </a:p>
        </p:txBody>
      </p:sp>
      <p:sp>
        <p:nvSpPr>
          <p:cNvPr id="5" name="Footer Placeholder 4">
            <a:extLst>
              <a:ext uri="{FF2B5EF4-FFF2-40B4-BE49-F238E27FC236}">
                <a16:creationId xmlns:a16="http://schemas.microsoft.com/office/drawing/2014/main" id="{E1D839A2-4EEB-D35D-CDB1-665F3FE527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DC282F-C20D-C0A2-3794-91DB5220608D}"/>
              </a:ext>
            </a:extLst>
          </p:cNvPr>
          <p:cNvSpPr>
            <a:spLocks noGrp="1"/>
          </p:cNvSpPr>
          <p:nvPr>
            <p:ph type="sldNum" sz="quarter" idx="12"/>
          </p:nvPr>
        </p:nvSpPr>
        <p:spPr/>
        <p:txBody>
          <a:bodyPr/>
          <a:lstStyle/>
          <a:p>
            <a:fld id="{F84B40CA-E497-4AAD-B4A3-D07EDE0FCE9B}" type="slidenum">
              <a:rPr lang="en-IN" smtClean="0"/>
              <a:t>‹#›</a:t>
            </a:fld>
            <a:endParaRPr lang="en-IN"/>
          </a:p>
        </p:txBody>
      </p:sp>
    </p:spTree>
    <p:extLst>
      <p:ext uri="{BB962C8B-B14F-4D97-AF65-F5344CB8AC3E}">
        <p14:creationId xmlns:p14="http://schemas.microsoft.com/office/powerpoint/2010/main" val="343195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6380-24F9-7691-25F6-809DA9D28A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245BAC-358E-BBEA-4BA4-D0FE4D972A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FAE4B0-254E-9679-3A0E-AC590E26D460}"/>
              </a:ext>
            </a:extLst>
          </p:cNvPr>
          <p:cNvSpPr>
            <a:spLocks noGrp="1"/>
          </p:cNvSpPr>
          <p:nvPr>
            <p:ph type="dt" sz="half" idx="10"/>
          </p:nvPr>
        </p:nvSpPr>
        <p:spPr/>
        <p:txBody>
          <a:bodyPr/>
          <a:lstStyle/>
          <a:p>
            <a:fld id="{0921EE8D-8A1F-42F2-B07A-175EDA01B199}" type="datetimeFigureOut">
              <a:rPr lang="en-IN" smtClean="0"/>
              <a:t>11-09-2022</a:t>
            </a:fld>
            <a:endParaRPr lang="en-IN"/>
          </a:p>
        </p:txBody>
      </p:sp>
      <p:sp>
        <p:nvSpPr>
          <p:cNvPr id="5" name="Footer Placeholder 4">
            <a:extLst>
              <a:ext uri="{FF2B5EF4-FFF2-40B4-BE49-F238E27FC236}">
                <a16:creationId xmlns:a16="http://schemas.microsoft.com/office/drawing/2014/main" id="{A588AEA1-40ED-B00C-0D4B-CDFD091436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200A44-9062-7C3D-5AA0-F61BCEB81417}"/>
              </a:ext>
            </a:extLst>
          </p:cNvPr>
          <p:cNvSpPr>
            <a:spLocks noGrp="1"/>
          </p:cNvSpPr>
          <p:nvPr>
            <p:ph type="sldNum" sz="quarter" idx="12"/>
          </p:nvPr>
        </p:nvSpPr>
        <p:spPr/>
        <p:txBody>
          <a:bodyPr/>
          <a:lstStyle/>
          <a:p>
            <a:fld id="{F84B40CA-E497-4AAD-B4A3-D07EDE0FCE9B}" type="slidenum">
              <a:rPr lang="en-IN" smtClean="0"/>
              <a:t>‹#›</a:t>
            </a:fld>
            <a:endParaRPr lang="en-IN"/>
          </a:p>
        </p:txBody>
      </p:sp>
    </p:spTree>
    <p:extLst>
      <p:ext uri="{BB962C8B-B14F-4D97-AF65-F5344CB8AC3E}">
        <p14:creationId xmlns:p14="http://schemas.microsoft.com/office/powerpoint/2010/main" val="2099179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0582CD-DE5C-79C5-9C3B-B5BAC883B8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DDA35E-7FD2-2647-D721-60DBA85C45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A75D00-7C4B-740B-E30D-18D7A53EAD68}"/>
              </a:ext>
            </a:extLst>
          </p:cNvPr>
          <p:cNvSpPr>
            <a:spLocks noGrp="1"/>
          </p:cNvSpPr>
          <p:nvPr>
            <p:ph type="dt" sz="half" idx="10"/>
          </p:nvPr>
        </p:nvSpPr>
        <p:spPr/>
        <p:txBody>
          <a:bodyPr/>
          <a:lstStyle/>
          <a:p>
            <a:fld id="{0921EE8D-8A1F-42F2-B07A-175EDA01B199}" type="datetimeFigureOut">
              <a:rPr lang="en-IN" smtClean="0"/>
              <a:t>11-09-2022</a:t>
            </a:fld>
            <a:endParaRPr lang="en-IN"/>
          </a:p>
        </p:txBody>
      </p:sp>
      <p:sp>
        <p:nvSpPr>
          <p:cNvPr id="5" name="Footer Placeholder 4">
            <a:extLst>
              <a:ext uri="{FF2B5EF4-FFF2-40B4-BE49-F238E27FC236}">
                <a16:creationId xmlns:a16="http://schemas.microsoft.com/office/drawing/2014/main" id="{BE136D43-884F-BEA7-3DF9-E11821911C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1BBF2A-173A-D49E-3F7F-BE152D137AB6}"/>
              </a:ext>
            </a:extLst>
          </p:cNvPr>
          <p:cNvSpPr>
            <a:spLocks noGrp="1"/>
          </p:cNvSpPr>
          <p:nvPr>
            <p:ph type="sldNum" sz="quarter" idx="12"/>
          </p:nvPr>
        </p:nvSpPr>
        <p:spPr/>
        <p:txBody>
          <a:bodyPr/>
          <a:lstStyle/>
          <a:p>
            <a:fld id="{F84B40CA-E497-4AAD-B4A3-D07EDE0FCE9B}" type="slidenum">
              <a:rPr lang="en-IN" smtClean="0"/>
              <a:t>‹#›</a:t>
            </a:fld>
            <a:endParaRPr lang="en-IN"/>
          </a:p>
        </p:txBody>
      </p:sp>
    </p:spTree>
    <p:extLst>
      <p:ext uri="{BB962C8B-B14F-4D97-AF65-F5344CB8AC3E}">
        <p14:creationId xmlns:p14="http://schemas.microsoft.com/office/powerpoint/2010/main" val="258156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8C35-3853-716D-E1CD-9B92390AFD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B040E7-EBE9-BC5B-E918-99CB337AF3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EB2BBA-099F-AB97-274E-F815E40130FF}"/>
              </a:ext>
            </a:extLst>
          </p:cNvPr>
          <p:cNvSpPr>
            <a:spLocks noGrp="1"/>
          </p:cNvSpPr>
          <p:nvPr>
            <p:ph type="dt" sz="half" idx="10"/>
          </p:nvPr>
        </p:nvSpPr>
        <p:spPr/>
        <p:txBody>
          <a:bodyPr/>
          <a:lstStyle/>
          <a:p>
            <a:fld id="{0921EE8D-8A1F-42F2-B07A-175EDA01B199}" type="datetimeFigureOut">
              <a:rPr lang="en-IN" smtClean="0"/>
              <a:t>11-09-2022</a:t>
            </a:fld>
            <a:endParaRPr lang="en-IN"/>
          </a:p>
        </p:txBody>
      </p:sp>
      <p:sp>
        <p:nvSpPr>
          <p:cNvPr id="5" name="Footer Placeholder 4">
            <a:extLst>
              <a:ext uri="{FF2B5EF4-FFF2-40B4-BE49-F238E27FC236}">
                <a16:creationId xmlns:a16="http://schemas.microsoft.com/office/drawing/2014/main" id="{CF015E2E-AA34-1B15-E0A8-38202FE6FF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B4D6D8-4EE5-F97F-2069-653CF6E42C95}"/>
              </a:ext>
            </a:extLst>
          </p:cNvPr>
          <p:cNvSpPr>
            <a:spLocks noGrp="1"/>
          </p:cNvSpPr>
          <p:nvPr>
            <p:ph type="sldNum" sz="quarter" idx="12"/>
          </p:nvPr>
        </p:nvSpPr>
        <p:spPr/>
        <p:txBody>
          <a:bodyPr/>
          <a:lstStyle/>
          <a:p>
            <a:fld id="{F84B40CA-E497-4AAD-B4A3-D07EDE0FCE9B}" type="slidenum">
              <a:rPr lang="en-IN" smtClean="0"/>
              <a:t>‹#›</a:t>
            </a:fld>
            <a:endParaRPr lang="en-IN"/>
          </a:p>
        </p:txBody>
      </p:sp>
    </p:spTree>
    <p:extLst>
      <p:ext uri="{BB962C8B-B14F-4D97-AF65-F5344CB8AC3E}">
        <p14:creationId xmlns:p14="http://schemas.microsoft.com/office/powerpoint/2010/main" val="279696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F8BF-6956-D481-FE0F-422205B399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4C568A-1E51-EC98-55BD-9C0CBACA90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A59787-DA6C-6B51-E781-AAAFDAEA370D}"/>
              </a:ext>
            </a:extLst>
          </p:cNvPr>
          <p:cNvSpPr>
            <a:spLocks noGrp="1"/>
          </p:cNvSpPr>
          <p:nvPr>
            <p:ph type="dt" sz="half" idx="10"/>
          </p:nvPr>
        </p:nvSpPr>
        <p:spPr/>
        <p:txBody>
          <a:bodyPr/>
          <a:lstStyle/>
          <a:p>
            <a:fld id="{0921EE8D-8A1F-42F2-B07A-175EDA01B199}" type="datetimeFigureOut">
              <a:rPr lang="en-IN" smtClean="0"/>
              <a:t>11-09-2022</a:t>
            </a:fld>
            <a:endParaRPr lang="en-IN"/>
          </a:p>
        </p:txBody>
      </p:sp>
      <p:sp>
        <p:nvSpPr>
          <p:cNvPr id="5" name="Footer Placeholder 4">
            <a:extLst>
              <a:ext uri="{FF2B5EF4-FFF2-40B4-BE49-F238E27FC236}">
                <a16:creationId xmlns:a16="http://schemas.microsoft.com/office/drawing/2014/main" id="{AB977ECE-9023-6311-62CD-6353FA308E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73BD2A-387E-EA78-3F7D-5FEF0DFD02DF}"/>
              </a:ext>
            </a:extLst>
          </p:cNvPr>
          <p:cNvSpPr>
            <a:spLocks noGrp="1"/>
          </p:cNvSpPr>
          <p:nvPr>
            <p:ph type="sldNum" sz="quarter" idx="12"/>
          </p:nvPr>
        </p:nvSpPr>
        <p:spPr/>
        <p:txBody>
          <a:bodyPr/>
          <a:lstStyle/>
          <a:p>
            <a:fld id="{F84B40CA-E497-4AAD-B4A3-D07EDE0FCE9B}" type="slidenum">
              <a:rPr lang="en-IN" smtClean="0"/>
              <a:t>‹#›</a:t>
            </a:fld>
            <a:endParaRPr lang="en-IN"/>
          </a:p>
        </p:txBody>
      </p:sp>
    </p:spTree>
    <p:extLst>
      <p:ext uri="{BB962C8B-B14F-4D97-AF65-F5344CB8AC3E}">
        <p14:creationId xmlns:p14="http://schemas.microsoft.com/office/powerpoint/2010/main" val="196215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B1B9-099F-2D31-0AE5-3C8D05C520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9FA535-88CD-5E7B-78AE-A7D931092F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4571B0-51F3-29AA-9C6E-C062B3CCFC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9F6105-2B00-29D6-E66A-F36A2A2D2626}"/>
              </a:ext>
            </a:extLst>
          </p:cNvPr>
          <p:cNvSpPr>
            <a:spLocks noGrp="1"/>
          </p:cNvSpPr>
          <p:nvPr>
            <p:ph type="dt" sz="half" idx="10"/>
          </p:nvPr>
        </p:nvSpPr>
        <p:spPr/>
        <p:txBody>
          <a:bodyPr/>
          <a:lstStyle/>
          <a:p>
            <a:fld id="{0921EE8D-8A1F-42F2-B07A-175EDA01B199}" type="datetimeFigureOut">
              <a:rPr lang="en-IN" smtClean="0"/>
              <a:t>11-09-2022</a:t>
            </a:fld>
            <a:endParaRPr lang="en-IN"/>
          </a:p>
        </p:txBody>
      </p:sp>
      <p:sp>
        <p:nvSpPr>
          <p:cNvPr id="6" name="Footer Placeholder 5">
            <a:extLst>
              <a:ext uri="{FF2B5EF4-FFF2-40B4-BE49-F238E27FC236}">
                <a16:creationId xmlns:a16="http://schemas.microsoft.com/office/drawing/2014/main" id="{B42C31B0-D4DF-0388-8301-822E6B3269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405F42-E4A8-6E63-7443-1004565BFAF9}"/>
              </a:ext>
            </a:extLst>
          </p:cNvPr>
          <p:cNvSpPr>
            <a:spLocks noGrp="1"/>
          </p:cNvSpPr>
          <p:nvPr>
            <p:ph type="sldNum" sz="quarter" idx="12"/>
          </p:nvPr>
        </p:nvSpPr>
        <p:spPr/>
        <p:txBody>
          <a:bodyPr/>
          <a:lstStyle/>
          <a:p>
            <a:fld id="{F84B40CA-E497-4AAD-B4A3-D07EDE0FCE9B}" type="slidenum">
              <a:rPr lang="en-IN" smtClean="0"/>
              <a:t>‹#›</a:t>
            </a:fld>
            <a:endParaRPr lang="en-IN"/>
          </a:p>
        </p:txBody>
      </p:sp>
    </p:spTree>
    <p:extLst>
      <p:ext uri="{BB962C8B-B14F-4D97-AF65-F5344CB8AC3E}">
        <p14:creationId xmlns:p14="http://schemas.microsoft.com/office/powerpoint/2010/main" val="1488489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241A9-BD00-DA42-2D8E-9E041AA67B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223B0C-B6A7-9629-5CF9-27D725A4E5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7DFCBE-325D-46EE-ADA4-AB5F56792C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67F4A0-5137-9A7E-5269-A4FCDB22F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4B63FD-6AC9-8956-A8C9-431BF6385A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4B9D60-3D46-83B8-E762-7D98CDDDB7C0}"/>
              </a:ext>
            </a:extLst>
          </p:cNvPr>
          <p:cNvSpPr>
            <a:spLocks noGrp="1"/>
          </p:cNvSpPr>
          <p:nvPr>
            <p:ph type="dt" sz="half" idx="10"/>
          </p:nvPr>
        </p:nvSpPr>
        <p:spPr/>
        <p:txBody>
          <a:bodyPr/>
          <a:lstStyle/>
          <a:p>
            <a:fld id="{0921EE8D-8A1F-42F2-B07A-175EDA01B199}" type="datetimeFigureOut">
              <a:rPr lang="en-IN" smtClean="0"/>
              <a:t>11-09-2022</a:t>
            </a:fld>
            <a:endParaRPr lang="en-IN"/>
          </a:p>
        </p:txBody>
      </p:sp>
      <p:sp>
        <p:nvSpPr>
          <p:cNvPr id="8" name="Footer Placeholder 7">
            <a:extLst>
              <a:ext uri="{FF2B5EF4-FFF2-40B4-BE49-F238E27FC236}">
                <a16:creationId xmlns:a16="http://schemas.microsoft.com/office/drawing/2014/main" id="{5C62A799-7E91-A628-A366-B3DD99AC77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3741CB-A65D-B6D6-D6F5-FBFA417ED407}"/>
              </a:ext>
            </a:extLst>
          </p:cNvPr>
          <p:cNvSpPr>
            <a:spLocks noGrp="1"/>
          </p:cNvSpPr>
          <p:nvPr>
            <p:ph type="sldNum" sz="quarter" idx="12"/>
          </p:nvPr>
        </p:nvSpPr>
        <p:spPr/>
        <p:txBody>
          <a:bodyPr/>
          <a:lstStyle/>
          <a:p>
            <a:fld id="{F84B40CA-E497-4AAD-B4A3-D07EDE0FCE9B}" type="slidenum">
              <a:rPr lang="en-IN" smtClean="0"/>
              <a:t>‹#›</a:t>
            </a:fld>
            <a:endParaRPr lang="en-IN"/>
          </a:p>
        </p:txBody>
      </p:sp>
    </p:spTree>
    <p:extLst>
      <p:ext uri="{BB962C8B-B14F-4D97-AF65-F5344CB8AC3E}">
        <p14:creationId xmlns:p14="http://schemas.microsoft.com/office/powerpoint/2010/main" val="211517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91EB-F2DF-434D-A2A7-9197B0DDFA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A0544B-1CAD-F974-524F-6BB5E7017B60}"/>
              </a:ext>
            </a:extLst>
          </p:cNvPr>
          <p:cNvSpPr>
            <a:spLocks noGrp="1"/>
          </p:cNvSpPr>
          <p:nvPr>
            <p:ph type="dt" sz="half" idx="10"/>
          </p:nvPr>
        </p:nvSpPr>
        <p:spPr/>
        <p:txBody>
          <a:bodyPr/>
          <a:lstStyle/>
          <a:p>
            <a:fld id="{0921EE8D-8A1F-42F2-B07A-175EDA01B199}" type="datetimeFigureOut">
              <a:rPr lang="en-IN" smtClean="0"/>
              <a:t>11-09-2022</a:t>
            </a:fld>
            <a:endParaRPr lang="en-IN"/>
          </a:p>
        </p:txBody>
      </p:sp>
      <p:sp>
        <p:nvSpPr>
          <p:cNvPr id="4" name="Footer Placeholder 3">
            <a:extLst>
              <a:ext uri="{FF2B5EF4-FFF2-40B4-BE49-F238E27FC236}">
                <a16:creationId xmlns:a16="http://schemas.microsoft.com/office/drawing/2014/main" id="{1639AFC4-EBFC-6967-A017-925734420C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CE0FBB-D233-1C30-F8B0-A26B0980365E}"/>
              </a:ext>
            </a:extLst>
          </p:cNvPr>
          <p:cNvSpPr>
            <a:spLocks noGrp="1"/>
          </p:cNvSpPr>
          <p:nvPr>
            <p:ph type="sldNum" sz="quarter" idx="12"/>
          </p:nvPr>
        </p:nvSpPr>
        <p:spPr/>
        <p:txBody>
          <a:bodyPr/>
          <a:lstStyle/>
          <a:p>
            <a:fld id="{F84B40CA-E497-4AAD-B4A3-D07EDE0FCE9B}" type="slidenum">
              <a:rPr lang="en-IN" smtClean="0"/>
              <a:t>‹#›</a:t>
            </a:fld>
            <a:endParaRPr lang="en-IN"/>
          </a:p>
        </p:txBody>
      </p:sp>
    </p:spTree>
    <p:extLst>
      <p:ext uri="{BB962C8B-B14F-4D97-AF65-F5344CB8AC3E}">
        <p14:creationId xmlns:p14="http://schemas.microsoft.com/office/powerpoint/2010/main" val="3982222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66FB4C-8CC9-E6E2-A2D5-A1E1A87492E7}"/>
              </a:ext>
            </a:extLst>
          </p:cNvPr>
          <p:cNvSpPr>
            <a:spLocks noGrp="1"/>
          </p:cNvSpPr>
          <p:nvPr>
            <p:ph type="dt" sz="half" idx="10"/>
          </p:nvPr>
        </p:nvSpPr>
        <p:spPr/>
        <p:txBody>
          <a:bodyPr/>
          <a:lstStyle/>
          <a:p>
            <a:fld id="{0921EE8D-8A1F-42F2-B07A-175EDA01B199}" type="datetimeFigureOut">
              <a:rPr lang="en-IN" smtClean="0"/>
              <a:t>11-09-2022</a:t>
            </a:fld>
            <a:endParaRPr lang="en-IN"/>
          </a:p>
        </p:txBody>
      </p:sp>
      <p:sp>
        <p:nvSpPr>
          <p:cNvPr id="3" name="Footer Placeholder 2">
            <a:extLst>
              <a:ext uri="{FF2B5EF4-FFF2-40B4-BE49-F238E27FC236}">
                <a16:creationId xmlns:a16="http://schemas.microsoft.com/office/drawing/2014/main" id="{68B1ADAB-7CF5-6F5D-4A3B-36C45E3A68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0FA273-2E74-F285-79D4-7317F32140DE}"/>
              </a:ext>
            </a:extLst>
          </p:cNvPr>
          <p:cNvSpPr>
            <a:spLocks noGrp="1"/>
          </p:cNvSpPr>
          <p:nvPr>
            <p:ph type="sldNum" sz="quarter" idx="12"/>
          </p:nvPr>
        </p:nvSpPr>
        <p:spPr/>
        <p:txBody>
          <a:bodyPr/>
          <a:lstStyle/>
          <a:p>
            <a:fld id="{F84B40CA-E497-4AAD-B4A3-D07EDE0FCE9B}" type="slidenum">
              <a:rPr lang="en-IN" smtClean="0"/>
              <a:t>‹#›</a:t>
            </a:fld>
            <a:endParaRPr lang="en-IN"/>
          </a:p>
        </p:txBody>
      </p:sp>
    </p:spTree>
    <p:extLst>
      <p:ext uri="{BB962C8B-B14F-4D97-AF65-F5344CB8AC3E}">
        <p14:creationId xmlns:p14="http://schemas.microsoft.com/office/powerpoint/2010/main" val="732373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EAC3B-2FC7-AF51-EE33-D85131AE02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A56477-E51E-4FE3-6936-1C27D8418B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600784-C6C2-992F-3580-43A3A60D4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F4FADC-FAF3-3417-1B8F-A13698635384}"/>
              </a:ext>
            </a:extLst>
          </p:cNvPr>
          <p:cNvSpPr>
            <a:spLocks noGrp="1"/>
          </p:cNvSpPr>
          <p:nvPr>
            <p:ph type="dt" sz="half" idx="10"/>
          </p:nvPr>
        </p:nvSpPr>
        <p:spPr/>
        <p:txBody>
          <a:bodyPr/>
          <a:lstStyle/>
          <a:p>
            <a:fld id="{0921EE8D-8A1F-42F2-B07A-175EDA01B199}" type="datetimeFigureOut">
              <a:rPr lang="en-IN" smtClean="0"/>
              <a:t>11-09-2022</a:t>
            </a:fld>
            <a:endParaRPr lang="en-IN"/>
          </a:p>
        </p:txBody>
      </p:sp>
      <p:sp>
        <p:nvSpPr>
          <p:cNvPr id="6" name="Footer Placeholder 5">
            <a:extLst>
              <a:ext uri="{FF2B5EF4-FFF2-40B4-BE49-F238E27FC236}">
                <a16:creationId xmlns:a16="http://schemas.microsoft.com/office/drawing/2014/main" id="{B38BC7A7-67E5-16C9-FDF3-534AB6A98F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FA71A5-727C-9C61-758C-1A68C7069951}"/>
              </a:ext>
            </a:extLst>
          </p:cNvPr>
          <p:cNvSpPr>
            <a:spLocks noGrp="1"/>
          </p:cNvSpPr>
          <p:nvPr>
            <p:ph type="sldNum" sz="quarter" idx="12"/>
          </p:nvPr>
        </p:nvSpPr>
        <p:spPr/>
        <p:txBody>
          <a:bodyPr/>
          <a:lstStyle/>
          <a:p>
            <a:fld id="{F84B40CA-E497-4AAD-B4A3-D07EDE0FCE9B}" type="slidenum">
              <a:rPr lang="en-IN" smtClean="0"/>
              <a:t>‹#›</a:t>
            </a:fld>
            <a:endParaRPr lang="en-IN"/>
          </a:p>
        </p:txBody>
      </p:sp>
    </p:spTree>
    <p:extLst>
      <p:ext uri="{BB962C8B-B14F-4D97-AF65-F5344CB8AC3E}">
        <p14:creationId xmlns:p14="http://schemas.microsoft.com/office/powerpoint/2010/main" val="108387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E0F9C-B341-4E7F-1439-8E799C6E9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6E0BD7-BA16-40EE-2C6C-15356C148A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6A2CDF-1A22-A4F9-B27D-A371DF89E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D90D30-FEA3-3687-A271-FB19A9983EBE}"/>
              </a:ext>
            </a:extLst>
          </p:cNvPr>
          <p:cNvSpPr>
            <a:spLocks noGrp="1"/>
          </p:cNvSpPr>
          <p:nvPr>
            <p:ph type="dt" sz="half" idx="10"/>
          </p:nvPr>
        </p:nvSpPr>
        <p:spPr/>
        <p:txBody>
          <a:bodyPr/>
          <a:lstStyle/>
          <a:p>
            <a:fld id="{0921EE8D-8A1F-42F2-B07A-175EDA01B199}" type="datetimeFigureOut">
              <a:rPr lang="en-IN" smtClean="0"/>
              <a:t>11-09-2022</a:t>
            </a:fld>
            <a:endParaRPr lang="en-IN"/>
          </a:p>
        </p:txBody>
      </p:sp>
      <p:sp>
        <p:nvSpPr>
          <p:cNvPr id="6" name="Footer Placeholder 5">
            <a:extLst>
              <a:ext uri="{FF2B5EF4-FFF2-40B4-BE49-F238E27FC236}">
                <a16:creationId xmlns:a16="http://schemas.microsoft.com/office/drawing/2014/main" id="{A7FFFCAC-2EB3-437D-D718-DF09B99BEC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25D80D-54EA-C2E5-E522-73DF14FA6870}"/>
              </a:ext>
            </a:extLst>
          </p:cNvPr>
          <p:cNvSpPr>
            <a:spLocks noGrp="1"/>
          </p:cNvSpPr>
          <p:nvPr>
            <p:ph type="sldNum" sz="quarter" idx="12"/>
          </p:nvPr>
        </p:nvSpPr>
        <p:spPr/>
        <p:txBody>
          <a:bodyPr/>
          <a:lstStyle/>
          <a:p>
            <a:fld id="{F84B40CA-E497-4AAD-B4A3-D07EDE0FCE9B}" type="slidenum">
              <a:rPr lang="en-IN" smtClean="0"/>
              <a:t>‹#›</a:t>
            </a:fld>
            <a:endParaRPr lang="en-IN"/>
          </a:p>
        </p:txBody>
      </p:sp>
    </p:spTree>
    <p:extLst>
      <p:ext uri="{BB962C8B-B14F-4D97-AF65-F5344CB8AC3E}">
        <p14:creationId xmlns:p14="http://schemas.microsoft.com/office/powerpoint/2010/main" val="12273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E04B4A-A751-AE79-D2B0-130758C331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E83FD3-81A5-2316-E526-370F18F50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FD0C73-6075-1BFA-D3AC-102B5B6000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21EE8D-8A1F-42F2-B07A-175EDA01B199}" type="datetimeFigureOut">
              <a:rPr lang="en-IN" smtClean="0"/>
              <a:t>11-09-2022</a:t>
            </a:fld>
            <a:endParaRPr lang="en-IN"/>
          </a:p>
        </p:txBody>
      </p:sp>
      <p:sp>
        <p:nvSpPr>
          <p:cNvPr id="5" name="Footer Placeholder 4">
            <a:extLst>
              <a:ext uri="{FF2B5EF4-FFF2-40B4-BE49-F238E27FC236}">
                <a16:creationId xmlns:a16="http://schemas.microsoft.com/office/drawing/2014/main" id="{4CADB1AF-89A9-76C6-7B8F-25D15B691B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09EB03-4A62-D08B-7387-04D5C9FC80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B40CA-E497-4AAD-B4A3-D07EDE0FCE9B}" type="slidenum">
              <a:rPr lang="en-IN" smtClean="0"/>
              <a:t>‹#›</a:t>
            </a:fld>
            <a:endParaRPr lang="en-IN"/>
          </a:p>
        </p:txBody>
      </p:sp>
    </p:spTree>
    <p:extLst>
      <p:ext uri="{BB962C8B-B14F-4D97-AF65-F5344CB8AC3E}">
        <p14:creationId xmlns:p14="http://schemas.microsoft.com/office/powerpoint/2010/main" val="633649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www.linkedin.com/posts/snehitha-kanagala-13a822216_sdp1-activity-6974370920085827585-zBdk?utm_source=share&amp;utm_medium=member_deskto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forms/d/e/1FAIpQLSf5sOVW8nrdBeeAZIHG9y-kVYMzidbgVpTMi5rfJbXNYFCoEg/viewform?usp=sf_link" TargetMode="External"/><Relationship Id="rId2" Type="http://schemas.openxmlformats.org/officeDocument/2006/relationships/hyperlink" Target="https://docs.google.com/forms/d/1ae5vNu_f8bjQ3r4J5fBqwhZp3GGnG0FG4uRsegi8Uho/edit"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C0B0-7BC7-6CA7-D43D-0347B23529FB}"/>
              </a:ext>
            </a:extLst>
          </p:cNvPr>
          <p:cNvSpPr>
            <a:spLocks noGrp="1"/>
          </p:cNvSpPr>
          <p:nvPr>
            <p:ph type="title"/>
          </p:nvPr>
        </p:nvSpPr>
        <p:spPr>
          <a:xfrm>
            <a:off x="838200" y="365125"/>
            <a:ext cx="10515600" cy="5820522"/>
          </a:xfrm>
        </p:spPr>
        <p:txBody>
          <a:bodyPr>
            <a:normAutofit/>
          </a:bodyPr>
          <a:lstStyle/>
          <a:p>
            <a:pPr algn="r"/>
            <a:r>
              <a:rPr lang="en-IN" dirty="0"/>
              <a:t>ENTERTAINMENT MANAGEMENT SYSTEM</a:t>
            </a:r>
            <a:br>
              <a:rPr lang="en-IN" dirty="0"/>
            </a:br>
            <a:r>
              <a:rPr lang="en-IN" dirty="0"/>
              <a:t>TEAM-44</a:t>
            </a:r>
            <a:br>
              <a:rPr lang="en-IN" dirty="0"/>
            </a:br>
            <a:br>
              <a:rPr lang="en-IN" dirty="0"/>
            </a:br>
            <a:r>
              <a:rPr lang="en-IN" dirty="0"/>
              <a:t>2100030086</a:t>
            </a:r>
            <a:br>
              <a:rPr lang="en-IN" dirty="0"/>
            </a:br>
            <a:r>
              <a:rPr lang="en-IN" dirty="0"/>
              <a:t>2100030130</a:t>
            </a:r>
            <a:br>
              <a:rPr lang="en-IN" dirty="0"/>
            </a:br>
            <a:r>
              <a:rPr lang="en-IN" dirty="0"/>
              <a:t>2100030221</a:t>
            </a:r>
          </a:p>
        </p:txBody>
      </p:sp>
    </p:spTree>
    <p:extLst>
      <p:ext uri="{BB962C8B-B14F-4D97-AF65-F5344CB8AC3E}">
        <p14:creationId xmlns:p14="http://schemas.microsoft.com/office/powerpoint/2010/main" val="4166069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F854B7-7A0E-6902-1F59-488DBB13285B}"/>
              </a:ext>
            </a:extLst>
          </p:cNvPr>
          <p:cNvPicPr>
            <a:picLocks noChangeAspect="1"/>
          </p:cNvPicPr>
          <p:nvPr/>
        </p:nvPicPr>
        <p:blipFill>
          <a:blip r:embed="rId2"/>
          <a:stretch>
            <a:fillRect/>
          </a:stretch>
        </p:blipFill>
        <p:spPr>
          <a:xfrm>
            <a:off x="1470212" y="977154"/>
            <a:ext cx="9144000" cy="4939552"/>
          </a:xfrm>
          <a:prstGeom prst="rect">
            <a:avLst/>
          </a:prstGeom>
        </p:spPr>
      </p:pic>
    </p:spTree>
    <p:extLst>
      <p:ext uri="{BB962C8B-B14F-4D97-AF65-F5344CB8AC3E}">
        <p14:creationId xmlns:p14="http://schemas.microsoft.com/office/powerpoint/2010/main" val="2727544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5CC837-C4F7-697B-F5D7-82F70B8775AB}"/>
              </a:ext>
            </a:extLst>
          </p:cNvPr>
          <p:cNvPicPr>
            <a:picLocks noChangeAspect="1"/>
          </p:cNvPicPr>
          <p:nvPr/>
        </p:nvPicPr>
        <p:blipFill>
          <a:blip r:embed="rId2"/>
          <a:stretch>
            <a:fillRect/>
          </a:stretch>
        </p:blipFill>
        <p:spPr>
          <a:xfrm>
            <a:off x="1398495" y="788894"/>
            <a:ext cx="10183906" cy="4706471"/>
          </a:xfrm>
          <a:prstGeom prst="rect">
            <a:avLst/>
          </a:prstGeom>
        </p:spPr>
      </p:pic>
    </p:spTree>
    <p:extLst>
      <p:ext uri="{BB962C8B-B14F-4D97-AF65-F5344CB8AC3E}">
        <p14:creationId xmlns:p14="http://schemas.microsoft.com/office/powerpoint/2010/main" val="632638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7B619B-EECF-6277-B94E-47D79D36B03F}"/>
              </a:ext>
            </a:extLst>
          </p:cNvPr>
          <p:cNvPicPr>
            <a:picLocks noChangeAspect="1"/>
          </p:cNvPicPr>
          <p:nvPr/>
        </p:nvPicPr>
        <p:blipFill>
          <a:blip r:embed="rId2"/>
          <a:stretch>
            <a:fillRect/>
          </a:stretch>
        </p:blipFill>
        <p:spPr>
          <a:xfrm>
            <a:off x="1640541" y="914400"/>
            <a:ext cx="8964705" cy="4715435"/>
          </a:xfrm>
          <a:prstGeom prst="rect">
            <a:avLst/>
          </a:prstGeom>
        </p:spPr>
      </p:pic>
    </p:spTree>
    <p:extLst>
      <p:ext uri="{BB962C8B-B14F-4D97-AF65-F5344CB8AC3E}">
        <p14:creationId xmlns:p14="http://schemas.microsoft.com/office/powerpoint/2010/main" val="65401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17CE99-4CB5-3CA9-4EEB-451FBE2AF565}"/>
              </a:ext>
            </a:extLst>
          </p:cNvPr>
          <p:cNvPicPr>
            <a:picLocks noChangeAspect="1"/>
          </p:cNvPicPr>
          <p:nvPr/>
        </p:nvPicPr>
        <p:blipFill>
          <a:blip r:embed="rId2"/>
          <a:stretch>
            <a:fillRect/>
          </a:stretch>
        </p:blipFill>
        <p:spPr>
          <a:xfrm>
            <a:off x="1246095" y="1084729"/>
            <a:ext cx="9484658" cy="4787153"/>
          </a:xfrm>
          <a:prstGeom prst="rect">
            <a:avLst/>
          </a:prstGeom>
        </p:spPr>
      </p:pic>
    </p:spTree>
    <p:extLst>
      <p:ext uri="{BB962C8B-B14F-4D97-AF65-F5344CB8AC3E}">
        <p14:creationId xmlns:p14="http://schemas.microsoft.com/office/powerpoint/2010/main" val="688706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B574F5-A4A8-CAF5-224D-EA70E0736420}"/>
              </a:ext>
            </a:extLst>
          </p:cNvPr>
          <p:cNvPicPr>
            <a:picLocks noChangeAspect="1"/>
          </p:cNvPicPr>
          <p:nvPr/>
        </p:nvPicPr>
        <p:blipFill>
          <a:blip r:embed="rId2"/>
          <a:stretch>
            <a:fillRect/>
          </a:stretch>
        </p:blipFill>
        <p:spPr>
          <a:xfrm>
            <a:off x="1335743" y="1013012"/>
            <a:ext cx="9726704" cy="4437529"/>
          </a:xfrm>
          <a:prstGeom prst="rect">
            <a:avLst/>
          </a:prstGeom>
        </p:spPr>
      </p:pic>
    </p:spTree>
    <p:extLst>
      <p:ext uri="{BB962C8B-B14F-4D97-AF65-F5344CB8AC3E}">
        <p14:creationId xmlns:p14="http://schemas.microsoft.com/office/powerpoint/2010/main" val="1080652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F583A4-67FC-2CFE-9205-2C21E2E3EC70}"/>
              </a:ext>
            </a:extLst>
          </p:cNvPr>
          <p:cNvPicPr>
            <a:picLocks noChangeAspect="1"/>
          </p:cNvPicPr>
          <p:nvPr/>
        </p:nvPicPr>
        <p:blipFill>
          <a:blip r:embed="rId2"/>
          <a:stretch>
            <a:fillRect/>
          </a:stretch>
        </p:blipFill>
        <p:spPr>
          <a:xfrm>
            <a:off x="1541929" y="770965"/>
            <a:ext cx="10094259" cy="5118847"/>
          </a:xfrm>
          <a:prstGeom prst="rect">
            <a:avLst/>
          </a:prstGeom>
        </p:spPr>
      </p:pic>
    </p:spTree>
    <p:extLst>
      <p:ext uri="{BB962C8B-B14F-4D97-AF65-F5344CB8AC3E}">
        <p14:creationId xmlns:p14="http://schemas.microsoft.com/office/powerpoint/2010/main" val="634952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6E0F72-750C-DE30-0441-00C333B41737}"/>
              </a:ext>
            </a:extLst>
          </p:cNvPr>
          <p:cNvPicPr>
            <a:picLocks noChangeAspect="1"/>
          </p:cNvPicPr>
          <p:nvPr/>
        </p:nvPicPr>
        <p:blipFill>
          <a:blip r:embed="rId2"/>
          <a:stretch>
            <a:fillRect/>
          </a:stretch>
        </p:blipFill>
        <p:spPr>
          <a:xfrm>
            <a:off x="1783977" y="1479176"/>
            <a:ext cx="8624046" cy="4150658"/>
          </a:xfrm>
          <a:prstGeom prst="rect">
            <a:avLst/>
          </a:prstGeom>
        </p:spPr>
      </p:pic>
    </p:spTree>
    <p:extLst>
      <p:ext uri="{BB962C8B-B14F-4D97-AF65-F5344CB8AC3E}">
        <p14:creationId xmlns:p14="http://schemas.microsoft.com/office/powerpoint/2010/main" val="654741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56792-449F-25B7-8950-5D8DED2F7668}"/>
              </a:ext>
            </a:extLst>
          </p:cNvPr>
          <p:cNvSpPr>
            <a:spLocks noGrp="1"/>
          </p:cNvSpPr>
          <p:nvPr>
            <p:ph type="ctrTitle"/>
          </p:nvPr>
        </p:nvSpPr>
        <p:spPr>
          <a:xfrm>
            <a:off x="1524000" y="-45718"/>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70216D8C-0827-CB73-78A9-1A4319E5F051}"/>
              </a:ext>
            </a:extLst>
          </p:cNvPr>
          <p:cNvSpPr>
            <a:spLocks noGrp="1"/>
          </p:cNvSpPr>
          <p:nvPr>
            <p:ph type="subTitle" idx="1"/>
          </p:nvPr>
        </p:nvSpPr>
        <p:spPr>
          <a:xfrm>
            <a:off x="1524000" y="457200"/>
            <a:ext cx="9144000" cy="6042212"/>
          </a:xfrm>
        </p:spPr>
        <p:txBody>
          <a:bodyPr/>
          <a:lstStyle/>
          <a:p>
            <a:pPr algn="l">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PERSONA:</a:t>
            </a:r>
          </a:p>
          <a:p>
            <a:pPr marL="285750" indent="-285750" algn="l">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AADYA-Business Women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Age: 45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Gender: Female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Event: Product Launching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Habits: Interacting with Team &amp; Team gathering.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Influences: Mother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lnSpc>
                <a:spcPct val="107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Short-Term Goals: Becoming a successful enterpriser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42832B-1FA3-CB6D-2D02-702C0FC0696B}"/>
              </a:ext>
            </a:extLst>
          </p:cNvPr>
          <p:cNvPicPr>
            <a:picLocks noChangeAspect="1"/>
          </p:cNvPicPr>
          <p:nvPr/>
        </p:nvPicPr>
        <p:blipFill>
          <a:blip r:embed="rId2"/>
          <a:stretch>
            <a:fillRect/>
          </a:stretch>
        </p:blipFill>
        <p:spPr>
          <a:xfrm>
            <a:off x="7343909" y="609600"/>
            <a:ext cx="3324091" cy="3930870"/>
          </a:xfrm>
          <a:prstGeom prst="rect">
            <a:avLst/>
          </a:prstGeom>
        </p:spPr>
      </p:pic>
    </p:spTree>
    <p:extLst>
      <p:ext uri="{BB962C8B-B14F-4D97-AF65-F5344CB8AC3E}">
        <p14:creationId xmlns:p14="http://schemas.microsoft.com/office/powerpoint/2010/main" val="3643483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B48B1D-573D-B301-8F83-DFBF8564CB0C}"/>
              </a:ext>
            </a:extLst>
          </p:cNvPr>
          <p:cNvSpPr>
            <a:spLocks noGrp="1"/>
          </p:cNvSpPr>
          <p:nvPr>
            <p:ph idx="1"/>
          </p:nvPr>
        </p:nvSpPr>
        <p:spPr>
          <a:xfrm>
            <a:off x="838200" y="1039905"/>
            <a:ext cx="10515600" cy="5137057"/>
          </a:xfrm>
        </p:spPr>
        <p:txBody>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Neha-House Wise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Age: 32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Gender: Female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Event: son’s marriage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Habits: Reading stories about successful persons.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Influences: Mother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Short Term Goals: Becoming self-independent. Becoming inspirational to her children.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0CE8CC-02A1-D562-13DF-CF6611E9E25B}"/>
              </a:ext>
            </a:extLst>
          </p:cNvPr>
          <p:cNvPicPr>
            <a:picLocks noChangeAspect="1"/>
          </p:cNvPicPr>
          <p:nvPr/>
        </p:nvPicPr>
        <p:blipFill>
          <a:blip r:embed="rId2"/>
          <a:stretch>
            <a:fillRect/>
          </a:stretch>
        </p:blipFill>
        <p:spPr>
          <a:xfrm>
            <a:off x="6562165" y="681038"/>
            <a:ext cx="3457482" cy="3429000"/>
          </a:xfrm>
          <a:prstGeom prst="rect">
            <a:avLst/>
          </a:prstGeom>
        </p:spPr>
      </p:pic>
    </p:spTree>
    <p:extLst>
      <p:ext uri="{BB962C8B-B14F-4D97-AF65-F5344CB8AC3E}">
        <p14:creationId xmlns:p14="http://schemas.microsoft.com/office/powerpoint/2010/main" val="1131880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6CB0C-4141-D498-A163-ADF10EDF2083}"/>
              </a:ext>
            </a:extLst>
          </p:cNvPr>
          <p:cNvSpPr>
            <a:spLocks noGrp="1"/>
          </p:cNvSpPr>
          <p:nvPr>
            <p:ph idx="1"/>
          </p:nvPr>
        </p:nvSpPr>
        <p:spPr>
          <a:xfrm>
            <a:off x="838200" y="986117"/>
            <a:ext cx="10515600" cy="5190845"/>
          </a:xfrm>
        </p:spPr>
        <p:txBody>
          <a:bodyPr>
            <a:normAutofit/>
          </a:bodyPr>
          <a:lstStyle/>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Anupama-music director</a:t>
            </a: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Age: 40</a:t>
            </a: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Gender: Female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Event: audio launch</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Habits: Creating new music albums.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Influences: Father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Short Term Goals: Becoming a great &amp; popular music director.</a:t>
            </a:r>
          </a:p>
          <a:p>
            <a:pPr marL="0" indent="0">
              <a:lnSpc>
                <a:spcPct val="150000"/>
              </a:lnSpc>
              <a:buNone/>
            </a:pPr>
            <a:endParaRPr lang="en-IN" sz="1800" dirty="0"/>
          </a:p>
        </p:txBody>
      </p:sp>
      <p:pic>
        <p:nvPicPr>
          <p:cNvPr id="5" name="Picture 4">
            <a:extLst>
              <a:ext uri="{FF2B5EF4-FFF2-40B4-BE49-F238E27FC236}">
                <a16:creationId xmlns:a16="http://schemas.microsoft.com/office/drawing/2014/main" id="{EBF9B608-782E-528B-2E9A-07E4D7A9BD86}"/>
              </a:ext>
            </a:extLst>
          </p:cNvPr>
          <p:cNvPicPr>
            <a:picLocks noChangeAspect="1"/>
          </p:cNvPicPr>
          <p:nvPr/>
        </p:nvPicPr>
        <p:blipFill>
          <a:blip r:embed="rId2"/>
          <a:stretch>
            <a:fillRect/>
          </a:stretch>
        </p:blipFill>
        <p:spPr>
          <a:xfrm>
            <a:off x="7673787" y="904773"/>
            <a:ext cx="3207358" cy="2976945"/>
          </a:xfrm>
          <a:prstGeom prst="rect">
            <a:avLst/>
          </a:prstGeom>
        </p:spPr>
      </p:pic>
    </p:spTree>
    <p:extLst>
      <p:ext uri="{BB962C8B-B14F-4D97-AF65-F5344CB8AC3E}">
        <p14:creationId xmlns:p14="http://schemas.microsoft.com/office/powerpoint/2010/main" val="249492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D933-85AA-6CFA-14D6-7CACF177D367}"/>
              </a:ext>
            </a:extLst>
          </p:cNvPr>
          <p:cNvSpPr>
            <a:spLocks noGrp="1"/>
          </p:cNvSpPr>
          <p:nvPr>
            <p:ph type="title"/>
          </p:nvPr>
        </p:nvSpPr>
        <p:spPr>
          <a:xfrm>
            <a:off x="838200" y="365125"/>
            <a:ext cx="10515600" cy="5775699"/>
          </a:xfrm>
        </p:spPr>
        <p:txBody>
          <a:bodyPr>
            <a:noAutofit/>
          </a:bodyPr>
          <a:lstStyle/>
          <a:p>
            <a:pPr fontAlgn="auto"/>
            <a:r>
              <a:rPr lang="en-US" sz="2800" b="0" i="0" dirty="0">
                <a:effectLst/>
                <a:latin typeface="Source Serif Pro" panose="02040603050405020204" pitchFamily="18" charset="0"/>
              </a:rPr>
              <a:t>ENTERTAINMENT MANAGEMENT SYSTEM:</a:t>
            </a:r>
            <a:br>
              <a:rPr lang="en-US" sz="2800" b="0" i="0" dirty="0">
                <a:effectLst/>
                <a:latin typeface="Source Serif Pro" panose="02040603050405020204" pitchFamily="18" charset="0"/>
              </a:rPr>
            </a:br>
            <a:r>
              <a:rPr lang="en-US" sz="2800" b="0" i="0" dirty="0">
                <a:effectLst/>
                <a:latin typeface="Source Serif Pro" panose="02040603050405020204" pitchFamily="18" charset="0"/>
              </a:rPr>
              <a:t>Entertainment Management Software is one-of-a-kind software in which you can simultaneously book and manage your event, band, catering service, and venue. As an entertainment provider, you are well aware of the myriad of things you need to keep in mind to organize the perfect event, and that’s where our software can provide organization for all your tasks. Some of the important features </a:t>
            </a:r>
            <a:br>
              <a:rPr lang="en-US" sz="2800" b="0" i="0" dirty="0">
                <a:effectLst/>
                <a:latin typeface="Source Serif Pro" panose="02040603050405020204" pitchFamily="18" charset="0"/>
              </a:rPr>
            </a:br>
            <a:br>
              <a:rPr lang="en-US" sz="2800" b="0" i="0" dirty="0">
                <a:effectLst/>
                <a:latin typeface="Source Serif Pro" panose="02040603050405020204" pitchFamily="18" charset="0"/>
              </a:rPr>
            </a:br>
            <a:r>
              <a:rPr lang="en-US" sz="2800" b="0" i="0" dirty="0">
                <a:effectLst/>
                <a:latin typeface="Source Serif Pro" panose="02040603050405020204" pitchFamily="18" charset="0"/>
              </a:rPr>
              <a:t>-&gt; Document storage &amp; management </a:t>
            </a:r>
            <a:br>
              <a:rPr lang="en-US" sz="2800" b="0" i="0" dirty="0">
                <a:effectLst/>
                <a:latin typeface="Source Serif Pro" panose="02040603050405020204" pitchFamily="18" charset="0"/>
              </a:rPr>
            </a:br>
            <a:r>
              <a:rPr lang="en-US" sz="2800" b="0" i="0" dirty="0">
                <a:effectLst/>
                <a:latin typeface="Source Serif Pro" panose="02040603050405020204" pitchFamily="18" charset="0"/>
              </a:rPr>
              <a:t>-&gt; accounts receivable &amp; payable management </a:t>
            </a:r>
            <a:br>
              <a:rPr lang="en-US" sz="2800" b="0" i="0" dirty="0">
                <a:effectLst/>
                <a:latin typeface="Source Serif Pro" panose="02040603050405020204" pitchFamily="18" charset="0"/>
              </a:rPr>
            </a:br>
            <a:r>
              <a:rPr lang="en-US" sz="2800" b="0" i="0" dirty="0">
                <a:effectLst/>
                <a:latin typeface="Source Serif Pro" panose="02040603050405020204" pitchFamily="18" charset="0"/>
              </a:rPr>
              <a:t>-&gt; bill storage and management for your entire company </a:t>
            </a:r>
            <a:br>
              <a:rPr lang="en-US" sz="2800" b="0" i="0" dirty="0">
                <a:effectLst/>
                <a:latin typeface="Source Serif Pro" panose="02040603050405020204" pitchFamily="18" charset="0"/>
              </a:rPr>
            </a:br>
            <a:r>
              <a:rPr lang="en-US" sz="2800" b="0" i="0" dirty="0">
                <a:effectLst/>
                <a:latin typeface="Source Serif Pro" panose="02040603050405020204" pitchFamily="18" charset="0"/>
              </a:rPr>
              <a:t>-&gt; e-mail management </a:t>
            </a:r>
            <a:br>
              <a:rPr lang="en-US" sz="2800" b="0" i="0" dirty="0">
                <a:effectLst/>
                <a:latin typeface="Source Serif Pro" panose="02040603050405020204" pitchFamily="18" charset="0"/>
              </a:rPr>
            </a:br>
            <a:r>
              <a:rPr lang="en-US" sz="2800" b="0" i="0" dirty="0">
                <a:effectLst/>
                <a:latin typeface="Source Serif Pro" panose="02040603050405020204" pitchFamily="18" charset="0"/>
              </a:rPr>
              <a:t>-&gt; create timelines </a:t>
            </a:r>
            <a:br>
              <a:rPr lang="en-US" sz="2800" b="0" i="0" dirty="0">
                <a:effectLst/>
                <a:latin typeface="Source Serif Pro" panose="02040603050405020204" pitchFamily="18" charset="0"/>
              </a:rPr>
            </a:br>
            <a:endParaRPr lang="en-IN" sz="2800" dirty="0"/>
          </a:p>
        </p:txBody>
      </p:sp>
    </p:spTree>
    <p:extLst>
      <p:ext uri="{BB962C8B-B14F-4D97-AF65-F5344CB8AC3E}">
        <p14:creationId xmlns:p14="http://schemas.microsoft.com/office/powerpoint/2010/main" val="1549041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EBE6F-30FF-E33D-A0AF-27D1E29052E1}"/>
              </a:ext>
            </a:extLst>
          </p:cNvPr>
          <p:cNvSpPr>
            <a:spLocks noGrp="1"/>
          </p:cNvSpPr>
          <p:nvPr>
            <p:ph type="title"/>
          </p:nvPr>
        </p:nvSpPr>
        <p:spPr>
          <a:xfrm>
            <a:off x="838200" y="80682"/>
            <a:ext cx="10493188" cy="537254"/>
          </a:xfrm>
        </p:spPr>
        <p:txBody>
          <a:bodyPr>
            <a:normAutofit fontScale="90000"/>
          </a:bodyPr>
          <a:lstStyle/>
          <a:p>
            <a:r>
              <a:rPr lang="en-IN" dirty="0"/>
              <a:t>Customer journey map:</a:t>
            </a:r>
          </a:p>
        </p:txBody>
      </p:sp>
      <p:pic>
        <p:nvPicPr>
          <p:cNvPr id="6" name="Picture 5">
            <a:extLst>
              <a:ext uri="{FF2B5EF4-FFF2-40B4-BE49-F238E27FC236}">
                <a16:creationId xmlns:a16="http://schemas.microsoft.com/office/drawing/2014/main" id="{96160227-3809-2C52-C480-E3650706C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893" y="617936"/>
            <a:ext cx="8770213" cy="5622128"/>
          </a:xfrm>
          <a:prstGeom prst="rect">
            <a:avLst/>
          </a:prstGeom>
        </p:spPr>
      </p:pic>
    </p:spTree>
    <p:extLst>
      <p:ext uri="{BB962C8B-B14F-4D97-AF65-F5344CB8AC3E}">
        <p14:creationId xmlns:p14="http://schemas.microsoft.com/office/powerpoint/2010/main" val="3422862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F779-0275-0E37-7602-11F00EFF64EC}"/>
              </a:ext>
            </a:extLst>
          </p:cNvPr>
          <p:cNvSpPr>
            <a:spLocks noGrp="1"/>
          </p:cNvSpPr>
          <p:nvPr>
            <p:ph type="ctrTitle"/>
          </p:nvPr>
        </p:nvSpPr>
        <p:spPr/>
        <p:txBody>
          <a:bodyPr/>
          <a:lstStyle/>
          <a:p>
            <a:r>
              <a:rPr lang="en-IN" dirty="0"/>
              <a:t>LINKEDIN ARTICLE</a:t>
            </a:r>
          </a:p>
        </p:txBody>
      </p:sp>
      <p:sp>
        <p:nvSpPr>
          <p:cNvPr id="3" name="Subtitle 2">
            <a:extLst>
              <a:ext uri="{FF2B5EF4-FFF2-40B4-BE49-F238E27FC236}">
                <a16:creationId xmlns:a16="http://schemas.microsoft.com/office/drawing/2014/main" id="{CB2DC18F-B071-3BD3-975B-75A3455EECCD}"/>
              </a:ext>
            </a:extLst>
          </p:cNvPr>
          <p:cNvSpPr>
            <a:spLocks noGrp="1"/>
          </p:cNvSpPr>
          <p:nvPr>
            <p:ph type="subTitle" idx="1"/>
          </p:nvPr>
        </p:nvSpPr>
        <p:spPr/>
        <p:txBody>
          <a:bodyPr/>
          <a:lstStyle/>
          <a:p>
            <a:r>
              <a:rPr lang="en-IN" b="0" i="0" u="sng" dirty="0">
                <a:effectLst/>
                <a:latin typeface="Roboto" panose="02000000000000000000" pitchFamily="2" charset="0"/>
                <a:hlinkClick r:id="rId2"/>
              </a:rPr>
              <a:t>https://www.linkedin.com/posts/snehitha-kanagala-13a822216_sdp1-activity-6974370920085827585-zBdk?utm_source=share&amp;utm_medium=member_desktop</a:t>
            </a:r>
            <a:endParaRPr lang="en-IN" dirty="0"/>
          </a:p>
        </p:txBody>
      </p:sp>
    </p:spTree>
    <p:extLst>
      <p:ext uri="{BB962C8B-B14F-4D97-AF65-F5344CB8AC3E}">
        <p14:creationId xmlns:p14="http://schemas.microsoft.com/office/powerpoint/2010/main" val="549153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D933-85AA-6CFA-14D6-7CACF177D367}"/>
              </a:ext>
            </a:extLst>
          </p:cNvPr>
          <p:cNvSpPr>
            <a:spLocks noGrp="1"/>
          </p:cNvSpPr>
          <p:nvPr>
            <p:ph type="title"/>
          </p:nvPr>
        </p:nvSpPr>
        <p:spPr>
          <a:xfrm>
            <a:off x="838200" y="365124"/>
            <a:ext cx="10515600" cy="5838451"/>
          </a:xfrm>
        </p:spPr>
        <p:txBody>
          <a:bodyPr>
            <a:normAutofit/>
          </a:bodyPr>
          <a:lstStyle/>
          <a:p>
            <a:r>
              <a:rPr lang="en-IN" dirty="0"/>
              <a:t>Survey links:</a:t>
            </a:r>
            <a:br>
              <a:rPr lang="en-IN" dirty="0"/>
            </a:br>
            <a:r>
              <a:rPr lang="en-IN" sz="3300" b="0" i="0" u="sng" dirty="0">
                <a:effectLst/>
                <a:latin typeface="Roboto" panose="02000000000000000000" pitchFamily="2" charset="0"/>
                <a:hlinkClick r:id="rId2"/>
              </a:rPr>
              <a:t>https://docs.google.com/forms/d/1ae5vNu_f8bjQ3r4J5fBqwhZp3GGnG0FG4uRsegi8Uho/edit</a:t>
            </a:r>
            <a:br>
              <a:rPr lang="en-IN" sz="3300" b="0" i="0" u="sng" dirty="0">
                <a:effectLst/>
                <a:latin typeface="Roboto" panose="02000000000000000000" pitchFamily="2" charset="0"/>
              </a:rPr>
            </a:br>
            <a:br>
              <a:rPr lang="en-IN" sz="3300" b="0" i="0" u="sng" dirty="0">
                <a:effectLst/>
                <a:latin typeface="Roboto" panose="02000000000000000000" pitchFamily="2" charset="0"/>
              </a:rPr>
            </a:br>
            <a:r>
              <a:rPr lang="en-IN" sz="3300" b="0" i="0" u="sng" dirty="0">
                <a:effectLst/>
                <a:latin typeface="Roboto" panose="02000000000000000000" pitchFamily="2" charset="0"/>
                <a:hlinkClick r:id="rId3"/>
              </a:rPr>
              <a:t>https://docs.google.com/forms/d/e/1FAIpQLSf5sOVW8nrdBeeAZIHG9y-kVYMzidbgVpTMi5rfJbXNYFCoEg/viewform?usp=sf_link</a:t>
            </a:r>
            <a:br>
              <a:rPr lang="en-IN" dirty="0"/>
            </a:br>
            <a:endParaRPr lang="en-IN" dirty="0"/>
          </a:p>
        </p:txBody>
      </p:sp>
    </p:spTree>
    <p:extLst>
      <p:ext uri="{BB962C8B-B14F-4D97-AF65-F5344CB8AC3E}">
        <p14:creationId xmlns:p14="http://schemas.microsoft.com/office/powerpoint/2010/main" val="315595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B178-763A-E1DF-55E8-C145A2DA3172}"/>
              </a:ext>
            </a:extLst>
          </p:cNvPr>
          <p:cNvSpPr>
            <a:spLocks noGrp="1"/>
          </p:cNvSpPr>
          <p:nvPr>
            <p:ph type="title"/>
          </p:nvPr>
        </p:nvSpPr>
        <p:spPr/>
        <p:txBody>
          <a:bodyPr/>
          <a:lstStyle/>
          <a:p>
            <a:r>
              <a:rPr lang="en-IN" dirty="0"/>
              <a:t>Survey photos</a:t>
            </a:r>
          </a:p>
        </p:txBody>
      </p:sp>
      <p:pic>
        <p:nvPicPr>
          <p:cNvPr id="6" name="Content Placeholder 5">
            <a:extLst>
              <a:ext uri="{FF2B5EF4-FFF2-40B4-BE49-F238E27FC236}">
                <a16:creationId xmlns:a16="http://schemas.microsoft.com/office/drawing/2014/main" id="{B7B803D8-B233-3FBF-98CC-F9245D9D2E9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14425" y="2443956"/>
            <a:ext cx="4629150" cy="3114675"/>
          </a:xfrm>
        </p:spPr>
      </p:pic>
      <p:pic>
        <p:nvPicPr>
          <p:cNvPr id="8" name="Content Placeholder 7">
            <a:extLst>
              <a:ext uri="{FF2B5EF4-FFF2-40B4-BE49-F238E27FC236}">
                <a16:creationId xmlns:a16="http://schemas.microsoft.com/office/drawing/2014/main" id="{360A3016-EDCC-BEF9-ACC7-0CABA0B16DF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74762" y="1825625"/>
            <a:ext cx="3176476" cy="4351338"/>
          </a:xfrm>
        </p:spPr>
      </p:pic>
    </p:spTree>
    <p:extLst>
      <p:ext uri="{BB962C8B-B14F-4D97-AF65-F5344CB8AC3E}">
        <p14:creationId xmlns:p14="http://schemas.microsoft.com/office/powerpoint/2010/main" val="613853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D933-85AA-6CFA-14D6-7CACF177D367}"/>
              </a:ext>
            </a:extLst>
          </p:cNvPr>
          <p:cNvSpPr>
            <a:spLocks noGrp="1"/>
          </p:cNvSpPr>
          <p:nvPr>
            <p:ph type="title"/>
          </p:nvPr>
        </p:nvSpPr>
        <p:spPr/>
        <p:txBody>
          <a:bodyPr/>
          <a:lstStyle/>
          <a:p>
            <a:r>
              <a:rPr lang="en-IN" dirty="0"/>
              <a:t>Survey analysis:</a:t>
            </a:r>
          </a:p>
        </p:txBody>
      </p:sp>
      <p:pic>
        <p:nvPicPr>
          <p:cNvPr id="4" name="Picture 3">
            <a:extLst>
              <a:ext uri="{FF2B5EF4-FFF2-40B4-BE49-F238E27FC236}">
                <a16:creationId xmlns:a16="http://schemas.microsoft.com/office/drawing/2014/main" id="{9998C132-42CC-DF87-4CFA-D1F39CA42D09}"/>
              </a:ext>
            </a:extLst>
          </p:cNvPr>
          <p:cNvPicPr>
            <a:picLocks noChangeAspect="1"/>
          </p:cNvPicPr>
          <p:nvPr/>
        </p:nvPicPr>
        <p:blipFill>
          <a:blip r:embed="rId2"/>
          <a:stretch>
            <a:fillRect/>
          </a:stretch>
        </p:blipFill>
        <p:spPr>
          <a:xfrm>
            <a:off x="2017059" y="2506900"/>
            <a:ext cx="9135035" cy="3508418"/>
          </a:xfrm>
          <a:prstGeom prst="rect">
            <a:avLst/>
          </a:prstGeom>
        </p:spPr>
      </p:pic>
    </p:spTree>
    <p:extLst>
      <p:ext uri="{BB962C8B-B14F-4D97-AF65-F5344CB8AC3E}">
        <p14:creationId xmlns:p14="http://schemas.microsoft.com/office/powerpoint/2010/main" val="3852856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CB7932-A31B-5798-A507-9EA766B18C7E}"/>
              </a:ext>
            </a:extLst>
          </p:cNvPr>
          <p:cNvPicPr>
            <a:picLocks noChangeAspect="1"/>
          </p:cNvPicPr>
          <p:nvPr/>
        </p:nvPicPr>
        <p:blipFill>
          <a:blip r:embed="rId2"/>
          <a:stretch>
            <a:fillRect/>
          </a:stretch>
        </p:blipFill>
        <p:spPr>
          <a:xfrm>
            <a:off x="1999129" y="1576733"/>
            <a:ext cx="8471647" cy="3704533"/>
          </a:xfrm>
          <a:prstGeom prst="rect">
            <a:avLst/>
          </a:prstGeom>
        </p:spPr>
      </p:pic>
    </p:spTree>
    <p:extLst>
      <p:ext uri="{BB962C8B-B14F-4D97-AF65-F5344CB8AC3E}">
        <p14:creationId xmlns:p14="http://schemas.microsoft.com/office/powerpoint/2010/main" val="227855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7A09FE-304C-26E7-93CA-6B605FEA0389}"/>
              </a:ext>
            </a:extLst>
          </p:cNvPr>
          <p:cNvPicPr>
            <a:picLocks noChangeAspect="1"/>
          </p:cNvPicPr>
          <p:nvPr/>
        </p:nvPicPr>
        <p:blipFill>
          <a:blip r:embed="rId2"/>
          <a:stretch>
            <a:fillRect/>
          </a:stretch>
        </p:blipFill>
        <p:spPr>
          <a:xfrm>
            <a:off x="2680449" y="1201271"/>
            <a:ext cx="6649516" cy="3489366"/>
          </a:xfrm>
          <a:prstGeom prst="rect">
            <a:avLst/>
          </a:prstGeom>
        </p:spPr>
      </p:pic>
    </p:spTree>
    <p:extLst>
      <p:ext uri="{BB962C8B-B14F-4D97-AF65-F5344CB8AC3E}">
        <p14:creationId xmlns:p14="http://schemas.microsoft.com/office/powerpoint/2010/main" val="3370518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9E54AA-4929-7B62-5D3C-05FC838E525F}"/>
              </a:ext>
            </a:extLst>
          </p:cNvPr>
          <p:cNvPicPr>
            <a:picLocks noChangeAspect="1"/>
          </p:cNvPicPr>
          <p:nvPr/>
        </p:nvPicPr>
        <p:blipFill>
          <a:blip r:embed="rId2"/>
          <a:stretch>
            <a:fillRect/>
          </a:stretch>
        </p:blipFill>
        <p:spPr>
          <a:xfrm>
            <a:off x="1810871" y="1497105"/>
            <a:ext cx="8543364" cy="4437529"/>
          </a:xfrm>
          <a:prstGeom prst="rect">
            <a:avLst/>
          </a:prstGeom>
        </p:spPr>
      </p:pic>
    </p:spTree>
    <p:extLst>
      <p:ext uri="{BB962C8B-B14F-4D97-AF65-F5344CB8AC3E}">
        <p14:creationId xmlns:p14="http://schemas.microsoft.com/office/powerpoint/2010/main" val="1980006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63B003-2C87-184A-DCDE-8DD799990198}"/>
              </a:ext>
            </a:extLst>
          </p:cNvPr>
          <p:cNvPicPr>
            <a:picLocks noChangeAspect="1"/>
          </p:cNvPicPr>
          <p:nvPr/>
        </p:nvPicPr>
        <p:blipFill>
          <a:blip r:embed="rId2"/>
          <a:stretch>
            <a:fillRect/>
          </a:stretch>
        </p:blipFill>
        <p:spPr>
          <a:xfrm>
            <a:off x="970429" y="1893267"/>
            <a:ext cx="10251141" cy="3754497"/>
          </a:xfrm>
          <a:prstGeom prst="rect">
            <a:avLst/>
          </a:prstGeom>
        </p:spPr>
      </p:pic>
    </p:spTree>
    <p:extLst>
      <p:ext uri="{BB962C8B-B14F-4D97-AF65-F5344CB8AC3E}">
        <p14:creationId xmlns:p14="http://schemas.microsoft.com/office/powerpoint/2010/main" val="153818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307</Words>
  <Application>Microsoft Office PowerPoint</Application>
  <PresentationFormat>Widescreen</PresentationFormat>
  <Paragraphs>30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Roboto</vt:lpstr>
      <vt:lpstr>Source Serif Pro</vt:lpstr>
      <vt:lpstr>Times New Roman</vt:lpstr>
      <vt:lpstr>Office Theme</vt:lpstr>
      <vt:lpstr>ENTERTAINMENT MANAGEMENT SYSTEM TEAM-44  2100030086 2100030130 2100030221</vt:lpstr>
      <vt:lpstr>ENTERTAINMENT MANAGEMENT SYSTEM: Entertainment Management Software is one-of-a-kind software in which you can simultaneously book and manage your event, band, catering service, and venue. As an entertainment provider, you are well aware of the myriad of things you need to keep in mind to organize the perfect event, and that’s where our software can provide organization for all your tasks. Some of the important features   -&gt; Document storage &amp; management  -&gt; accounts receivable &amp; payable management  -&gt; bill storage and management for your entire company  -&gt; e-mail management  -&gt; create timelines  </vt:lpstr>
      <vt:lpstr>Survey links: https://docs.google.com/forms/d/1ae5vNu_f8bjQ3r4J5fBqwhZp3GGnG0FG4uRsegi8Uho/edit  https://docs.google.com/forms/d/e/1FAIpQLSf5sOVW8nrdBeeAZIHG9y-kVYMzidbgVpTMi5rfJbXNYFCoEg/viewform?usp=sf_link </vt:lpstr>
      <vt:lpstr>Survey photos</vt:lpstr>
      <vt:lpstr>Survey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 journey map:</vt:lpstr>
      <vt:lpstr>LINKEDIN ARTICLE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kanagalasnehitha@gmail.com</dc:creator>
  <cp:lastModifiedBy>kanagalasnehitha@gmail.com</cp:lastModifiedBy>
  <cp:revision>6</cp:revision>
  <dcterms:created xsi:type="dcterms:W3CDTF">2022-09-04T14:40:17Z</dcterms:created>
  <dcterms:modified xsi:type="dcterms:W3CDTF">2022-09-11T15:22:51Z</dcterms:modified>
</cp:coreProperties>
</file>