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B9F1-BBC4-D382-9E65-6963A6E8C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0F95-FF9A-3DD9-F69F-FCC97927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1572-9BB9-490B-6B1E-2F962C9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1027-281F-A2EE-07C8-A58444B0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4ECE-F269-44F2-8FA5-ECD319BE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CFA7-460B-7B94-D250-6791C404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77BA-802B-E64C-8685-52A01524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66F6-688A-9E09-BE89-C68E621D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48AD-20AB-4162-5E5E-83BF8301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505D-D011-9865-09C4-10A2AC26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C692-DB63-EE93-0355-D25365623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5811C-2D93-84D3-07CE-FC1123DC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790F-AB3D-DEE5-37D2-BA978AD9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03F4-CF51-BE00-F66A-36FCB8E0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16E1-08FD-47DF-8A40-A19EB7B8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FA40-B36C-8749-A52D-2683A4C4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0F7C-0F3E-3642-6233-0DC1E78D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1AB9-CA46-70C5-EE88-EE87C207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50D7-FA20-1EFE-DA68-97D3CB84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F45-9E43-31BB-31E8-9F1362D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C20-6C48-D2E4-CAF1-126BEFD9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88F9-3B47-E9B5-2946-AE9773CA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2DA2-5313-4160-D005-DF4A03C9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779F-FEEA-C11E-4290-ED395D1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315F-9163-6553-9501-3FE1533E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E4FB-195F-8100-B564-08BACCA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94B-628B-FEB2-2B6D-556CBB4A6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1E3D-5DCA-41EA-E1CF-79F3471F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3E17-9673-1387-D583-050A5EFD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BF86-604C-4724-72E7-F28E42F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92AD-D881-AB61-ED1F-501E048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7D12-BBB6-3737-7B5B-C54328BF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E197-3C59-B48B-35DE-48BE6A3A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57D0-39A0-1758-342F-D640C718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CB92D-B98B-C9EC-6135-A2C14224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082E8-F157-5041-452C-1FED0E148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30864-7A0B-ACAE-E0CD-97FE9A9A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10EF6-D037-4A9A-71FC-5FAE0C2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DE5D1-9214-8EA4-48D1-93F55BE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6DDA-011C-6E36-1059-9554870C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03297-B6BC-93E5-CE62-62ED127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6BEDF-9B69-621E-3994-B63F2B81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F1C5-32EF-3A4F-DB5D-D6AD3C4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01537-05BC-7DF4-E801-5FF8F82A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9A49A-B408-505F-59F4-8B9F382B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ABF6-9214-FBE7-9D07-90778D1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9D93-BC68-F2B6-78E9-61EB33C2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AC2B-E05B-82D8-F530-75DB731A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6C15-18AB-42F1-AA94-56D48A7B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CB2D-BB05-B93D-2382-D521FCBE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E534-46CB-A75C-23F1-3C75B0A4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B65C-0D6A-D27B-68E5-BBEE930E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EF89-9239-E0E6-6FB5-2A8A9386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589D-EB72-1F84-8A01-FE3E8390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B8A60-7517-650F-9EBF-290FC2BF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EA44-235A-8708-E2A1-503C136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D86A6-07A9-32D0-E98E-8CD75ED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4BD8-98CE-BB64-9173-636E261C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DE57D-837B-AFAA-1737-FAC45696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4D3-5F3D-371E-134F-314E5CB4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F82E-CC37-F9CC-5027-B70774E3A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15440-9BA2-3A41-8967-DCC0075FBC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F703-ADDD-0468-57B8-EFDC56A80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931D-A816-EDF9-69B6-56BE6393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BE2E9-BB49-FA40-8539-8B4D454DE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8DF-2AA2-A2C1-08E7-AFC329397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469" y="547453"/>
            <a:ext cx="5849471" cy="1032218"/>
          </a:xfrm>
        </p:spPr>
        <p:txBody>
          <a:bodyPr/>
          <a:lstStyle/>
          <a:p>
            <a:r>
              <a:rPr lang="en-US" b="1" dirty="0"/>
              <a:t>FASTRACK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92D-CFED-9CFD-0945-6DA683EC5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02647"/>
            <a:ext cx="5769784" cy="2755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word “</a:t>
            </a:r>
            <a:r>
              <a:rPr lang="en-US" dirty="0" err="1"/>
              <a:t>Fastrack</a:t>
            </a:r>
            <a:r>
              <a:rPr lang="en-US" dirty="0"/>
              <a:t>” implies speed and efficiency, while the word “</a:t>
            </a:r>
            <a:r>
              <a:rPr lang="en-US" dirty="0" err="1"/>
              <a:t>BeBoth</a:t>
            </a:r>
            <a:r>
              <a:rPr lang="en-US" dirty="0"/>
              <a:t>” suggests duality and contradiction. Together, these two words create a powerful message about the importance of being flexible and adaptable in a rapidly changing world.20 Sept 2023</a:t>
            </a:r>
          </a:p>
          <a:p>
            <a:r>
              <a:rPr lang="en-US" dirty="0" err="1"/>
              <a:t>Fastrack</a:t>
            </a:r>
            <a:r>
              <a:rPr lang="en-US" dirty="0"/>
              <a:t> launches actor Vijay </a:t>
            </a:r>
            <a:r>
              <a:rPr lang="en-US" dirty="0" err="1"/>
              <a:t>Devarakonda</a:t>
            </a:r>
            <a:r>
              <a:rPr lang="en-US" dirty="0"/>
              <a:t> as Brand ambassador, with a Fashion First take on youth.1 Sept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1F1EC-3493-887E-E85F-F3FF091D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07" y="1841779"/>
            <a:ext cx="6043593" cy="41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FASTRACK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FASTRACK </dc:title>
  <dc:creator>puttasowjanya2004@gmail.com</dc:creator>
  <cp:lastModifiedBy>sudharaniippili70@gmail.com</cp:lastModifiedBy>
  <cp:revision>2</cp:revision>
  <dcterms:created xsi:type="dcterms:W3CDTF">2024-02-22T09:11:48Z</dcterms:created>
  <dcterms:modified xsi:type="dcterms:W3CDTF">2024-04-22T09:44:23Z</dcterms:modified>
</cp:coreProperties>
</file>