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dirty="0"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dirty="0" lang="en-US"/>
              <a:t>1/19/2018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1408814" y="1366285"/>
            <a:ext cx="8667566" cy="815341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4800" lang="en-US">
                <a:solidFill>
                  <a:srgbClr val="FFFFFF"/>
                </a:solidFill>
              </a:rPr>
              <a:t>A</a:t>
            </a:r>
            <a:r>
              <a:rPr sz="4800" lang="en-US">
                <a:solidFill>
                  <a:srgbClr val="FFFFFF"/>
                </a:solidFill>
              </a:rPr>
              <a:t>I</a:t>
            </a:r>
            <a:r>
              <a:rPr sz="4800" lang="en-US">
                <a:solidFill>
                  <a:srgbClr val="FFFFFF"/>
                </a:solidFill>
              </a:rPr>
              <a:t>D</a:t>
            </a:r>
            <a:r>
              <a:rPr sz="4800" lang="en-US">
                <a:solidFill>
                  <a:srgbClr val="FFFFFF"/>
                </a:solidFill>
              </a:rPr>
              <a:t>-</a:t>
            </a:r>
            <a:r>
              <a:rPr sz="4800" lang="en-US">
                <a:solidFill>
                  <a:srgbClr val="FFFFFF"/>
                </a:solidFill>
              </a:rPr>
              <a:t>M</a:t>
            </a:r>
            <a:r>
              <a:rPr sz="4800" lang="en-US">
                <a:solidFill>
                  <a:srgbClr val="FFFFFF"/>
                </a:solidFill>
              </a:rPr>
              <a:t>E</a:t>
            </a:r>
            <a:r>
              <a:rPr sz="4800" lang="en-US">
                <a:solidFill>
                  <a:srgbClr val="FFFFFF"/>
                </a:solidFill>
              </a:rPr>
              <a:t>M</a:t>
            </a:r>
            <a:r>
              <a:rPr sz="4800" lang="en-US">
                <a:solidFill>
                  <a:srgbClr val="FFFFFF"/>
                </a:solidFill>
              </a:rPr>
              <a:t>O</a:t>
            </a:r>
            <a:r>
              <a:rPr sz="4800" lang="en-US">
                <a:solidFill>
                  <a:srgbClr val="FFFFFF"/>
                </a:solidFill>
              </a:rPr>
              <a:t>I</a:t>
            </a:r>
            <a:r>
              <a:rPr sz="4800" lang="en-US">
                <a:solidFill>
                  <a:srgbClr val="FFFFFF"/>
                </a:solidFill>
              </a:rPr>
              <a:t>R</a:t>
            </a:r>
            <a:r>
              <a:rPr sz="4800" lang="en-US">
                <a:solidFill>
                  <a:srgbClr val="FFFFFF"/>
                </a:solidFill>
              </a:rPr>
              <a:t>E</a:t>
            </a:r>
            <a:r>
              <a:rPr sz="4800" lang="en-US">
                <a:solidFill>
                  <a:srgbClr val="FFFFFF"/>
                </a:solidFill>
              </a:rPr>
              <a:t> </a:t>
            </a:r>
            <a:r>
              <a:rPr sz="4800" lang="en-US">
                <a:solidFill>
                  <a:srgbClr val="FFFFFF"/>
                </a:solidFill>
              </a:rPr>
              <a:t>A</a:t>
            </a:r>
            <a:r>
              <a:rPr sz="4800" lang="en-US">
                <a:solidFill>
                  <a:srgbClr val="FFFFFF"/>
                </a:solidFill>
              </a:rPr>
              <a:t>P</a:t>
            </a:r>
            <a:r>
              <a:rPr sz="4800" lang="en-US">
                <a:solidFill>
                  <a:srgbClr val="FFFFFF"/>
                </a:solidFill>
              </a:rPr>
              <a:t>P</a:t>
            </a:r>
            <a:r>
              <a:rPr sz="4800" lang="en-US">
                <a:solidFill>
                  <a:srgbClr val="FFFFFF"/>
                </a:solidFill>
              </a:rPr>
              <a:t>L</a:t>
            </a:r>
            <a:r>
              <a:rPr sz="4800" lang="en-US">
                <a:solidFill>
                  <a:srgbClr val="FFFFFF"/>
                </a:solidFill>
              </a:rPr>
              <a:t>I</a:t>
            </a:r>
            <a:r>
              <a:rPr sz="4800" lang="en-US">
                <a:solidFill>
                  <a:srgbClr val="FFFFFF"/>
                </a:solidFill>
              </a:rPr>
              <a:t>C</a:t>
            </a:r>
            <a:r>
              <a:rPr sz="4800" lang="en-US">
                <a:solidFill>
                  <a:srgbClr val="FFFFFF"/>
                </a:solidFill>
              </a:rPr>
              <a:t>A</a:t>
            </a:r>
            <a:r>
              <a:rPr sz="4800" lang="en-US">
                <a:solidFill>
                  <a:srgbClr val="FFFFFF"/>
                </a:solidFill>
              </a:rPr>
              <a:t>T</a:t>
            </a:r>
            <a:r>
              <a:rPr sz="4800" lang="en-US">
                <a:solidFill>
                  <a:srgbClr val="FFFFFF"/>
                </a:solidFill>
              </a:rPr>
              <a:t>ION</a:t>
            </a:r>
            <a:endParaRPr sz="4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6335045" y="3891794"/>
            <a:ext cx="5176352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7</a:t>
            </a:r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7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5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7</a:t>
            </a:r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7</a:t>
            </a:r>
            <a:r>
              <a:rPr sz="2800" lang="en-US">
                <a:solidFill>
                  <a:srgbClr val="FFFFFF"/>
                </a:solidFill>
              </a:rPr>
              <a:t>-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6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</a:t>
            </a:r>
            <a:endParaRPr lang="en-US"/>
          </a:p>
        </p:txBody>
      </p:sp>
      <p:sp>
        <p:nvSpPr>
          <p:cNvPr id="1048592" name=""/>
          <p:cNvSpPr txBox="1"/>
          <p:nvPr/>
        </p:nvSpPr>
        <p:spPr>
          <a:xfrm>
            <a:off x="2084329" y="2465793"/>
            <a:ext cx="8023341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c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which </a:t>
            </a:r>
            <a:r>
              <a:rPr b="1" sz="2800" lang="en-US">
                <a:solidFill>
                  <a:srgbClr val="FFFFFF"/>
                </a:solidFill>
              </a:rPr>
              <a:t>are </a:t>
            </a:r>
            <a:r>
              <a:rPr b="1" sz="2800" lang="en-US">
                <a:solidFill>
                  <a:srgbClr val="FFFFFF"/>
                </a:solidFill>
              </a:rPr>
              <a:t>to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c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v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tant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j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y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b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,</a:t>
            </a:r>
            <a:r>
              <a:rPr b="1" sz="2800" lang="en-US">
                <a:solidFill>
                  <a:srgbClr val="FFFFFF"/>
                </a:solidFill>
              </a:rPr>
              <a:t>s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w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h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u</a:t>
            </a:r>
            <a:r>
              <a:rPr b="1" sz="2800" lang="en-US">
                <a:solidFill>
                  <a:srgbClr val="FFFFFF"/>
                </a:solidFill>
              </a:rPr>
              <a:t>ght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f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v</a:t>
            </a:r>
            <a:r>
              <a:rPr b="1" sz="2800" lang="en-US">
                <a:solidFill>
                  <a:srgbClr val="FFFFFF"/>
                </a:solidFill>
              </a:rPr>
              <a:t>e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ing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p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c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 </a:t>
            </a:r>
            <a:r>
              <a:rPr b="1" sz="2800" lang="en-US">
                <a:solidFill>
                  <a:srgbClr val="FFFFFF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1048661" name=""/>
          <p:cNvSpPr txBox="1"/>
          <p:nvPr/>
        </p:nvSpPr>
        <p:spPr>
          <a:xfrm>
            <a:off x="1549820" y="3190600"/>
            <a:ext cx="9092361" cy="16916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motivation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b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n</a:t>
            </a:r>
            <a:r>
              <a:rPr sz="3600" lang="en-US">
                <a:solidFill>
                  <a:srgbClr val="FFFFFF"/>
                </a:solidFill>
              </a:rPr>
              <a:t>d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o</a:t>
            </a:r>
            <a:r>
              <a:rPr sz="3600" lang="en-US">
                <a:solidFill>
                  <a:srgbClr val="FFFFFF"/>
                </a:solidFill>
              </a:rPr>
              <a:t>j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ct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w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o</a:t>
            </a:r>
            <a:r>
              <a:rPr sz="3600" lang="en-US">
                <a:solidFill>
                  <a:srgbClr val="FFFFFF"/>
                </a:solidFill>
              </a:rPr>
              <a:t>n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l</a:t>
            </a:r>
            <a:r>
              <a:rPr sz="3600" lang="en-US">
                <a:solidFill>
                  <a:srgbClr val="FFFFFF"/>
                </a:solidFill>
              </a:rPr>
              <a:t>l</a:t>
            </a:r>
            <a:r>
              <a:rPr sz="3600" lang="en-US">
                <a:solidFill>
                  <a:srgbClr val="FFFFFF"/>
                </a:solidFill>
              </a:rPr>
              <a:t>y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v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problem and </a:t>
            </a:r>
            <a:r>
              <a:rPr sz="3600" lang="en-US">
                <a:solidFill>
                  <a:srgbClr val="FFFFFF"/>
                </a:solidFill>
              </a:rPr>
              <a:t>w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g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m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n</a:t>
            </a:r>
            <a:r>
              <a:rPr sz="3600" lang="en-US">
                <a:solidFill>
                  <a:srgbClr val="FFFFFF"/>
                </a:solidFill>
              </a:rPr>
              <a:t>y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o</a:t>
            </a:r>
            <a:r>
              <a:rPr sz="3600" lang="en-US">
                <a:solidFill>
                  <a:srgbClr val="FFFFFF"/>
                </a:solidFill>
              </a:rPr>
              <a:t>f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v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o</a:t>
            </a:r>
            <a:r>
              <a:rPr sz="3600" lang="en-US">
                <a:solidFill>
                  <a:srgbClr val="FFFFFF"/>
                </a:solidFill>
              </a:rPr>
              <a:t>b</a:t>
            </a:r>
            <a:r>
              <a:rPr sz="3600" lang="en-US">
                <a:solidFill>
                  <a:srgbClr val="FFFFFF"/>
                </a:solidFill>
              </a:rPr>
              <a:t>l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m</a:t>
            </a:r>
            <a:r>
              <a:rPr sz="3600" lang="en-US">
                <a:solidFill>
                  <a:srgbClr val="FFFFFF"/>
                </a:solidFill>
              </a:rPr>
              <a:t>.</a:t>
            </a:r>
            <a:endParaRPr sz="36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:</a:t>
            </a:r>
            <a:endParaRPr lang="en-US"/>
          </a:p>
        </p:txBody>
      </p:sp>
      <p:sp>
        <p:nvSpPr>
          <p:cNvPr id="1048594" name=""/>
          <p:cNvSpPr txBox="1"/>
          <p:nvPr/>
        </p:nvSpPr>
        <p:spPr>
          <a:xfrm>
            <a:off x="1202918" y="2331032"/>
            <a:ext cx="9461242" cy="38633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ion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Android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ion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i.e.,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der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ady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have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tion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j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j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notification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ication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eloping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vious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f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f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nding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the </a:t>
            </a:r>
            <a:r>
              <a:rPr sz="2800" lang="en-US">
                <a:solidFill>
                  <a:srgbClr val="FFFFFF"/>
                </a:solidFill>
              </a:rPr>
              <a:t>voice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Technology Stack</a:t>
            </a:r>
            <a:endParaRPr dirty="0" lang="en-I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800" lang="en-US"/>
              <a:t>We propose to use, Android Studio, official android application development platform.</a:t>
            </a:r>
            <a:endParaRPr dirty="0" sz="2800" lang="en-US"/>
          </a:p>
          <a:p>
            <a:r>
              <a:rPr dirty="0" sz="2800" lang="en-US"/>
              <a:t>The programming language is JAVA.</a:t>
            </a:r>
            <a:endParaRPr dirty="0" sz="2800" lang="en-US"/>
          </a:p>
          <a:p>
            <a:r>
              <a:rPr dirty="0" sz="2800" lang="en-US"/>
              <a:t>For the </a:t>
            </a:r>
            <a:r>
              <a:rPr dirty="0" sz="2800" lang="en-US"/>
              <a:t>d</a:t>
            </a:r>
            <a:r>
              <a:rPr dirty="0" sz="2800" lang="en-US"/>
              <a:t>a</a:t>
            </a:r>
            <a:r>
              <a:rPr dirty="0" sz="2800" lang="en-US"/>
              <a:t>t</a:t>
            </a:r>
            <a:r>
              <a:rPr dirty="0" sz="2800" lang="en-US"/>
              <a:t>a</a:t>
            </a:r>
            <a:r>
              <a:rPr dirty="0" sz="2800" lang="en-US"/>
              <a:t> </a:t>
            </a:r>
            <a:r>
              <a:rPr dirty="0" sz="2800" lang="en-US"/>
              <a:t>s</a:t>
            </a:r>
            <a:r>
              <a:rPr dirty="0" sz="2800" lang="en-US"/>
              <a:t>t</a:t>
            </a:r>
            <a:r>
              <a:rPr dirty="0" sz="2800" lang="en-US"/>
              <a:t>o</a:t>
            </a:r>
            <a:r>
              <a:rPr dirty="0" sz="2800" lang="en-US"/>
              <a:t>r</a:t>
            </a:r>
            <a:r>
              <a:rPr dirty="0" sz="2800" lang="en-US"/>
              <a:t>a</a:t>
            </a:r>
            <a:r>
              <a:rPr dirty="0" sz="2800" lang="en-US"/>
              <a:t>g</a:t>
            </a:r>
            <a:r>
              <a:rPr dirty="0" sz="2800" lang="en-US"/>
              <a:t>e</a:t>
            </a:r>
            <a:r>
              <a:rPr dirty="0" sz="2800" lang="en-US"/>
              <a:t> </a:t>
            </a:r>
            <a:r>
              <a:rPr dirty="0" sz="2800" lang="en-US"/>
              <a:t>and other server related jobs  we propose to use Amazon AWS  mobile services, as it makes it a lot more flexible to adapt to changes. Though any other service could be used instead of amazon AWS.</a:t>
            </a:r>
            <a:endParaRPr altLang="en-US" sz="2800" lang="zh-CN"/>
          </a:p>
          <a:p>
            <a:r>
              <a:rPr dirty="0" sz="2800" lang="en-US"/>
              <a:t>If using Amazon AWS mobile, it uses Amazon </a:t>
            </a:r>
            <a:r>
              <a:rPr dirty="0" sz="2800" lang="en-US" err="1"/>
              <a:t>DynamoDB</a:t>
            </a:r>
            <a:r>
              <a:rPr dirty="0" sz="2800" lang="en-US"/>
              <a:t> to enable creation of tables and retrieval and store data</a:t>
            </a:r>
            <a:r>
              <a:rPr dirty="0" sz="2800" lang="en-US" smtClean="0"/>
              <a:t>.</a:t>
            </a:r>
            <a:endParaRPr dirty="0" sz="2800"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Dependencies and Showstoppers</a:t>
            </a:r>
            <a:endParaRPr dirty="0" lang="en-IN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41674" y="2651760"/>
            <a:ext cx="9784080" cy="2507262"/>
          </a:xfrm>
        </p:spPr>
        <p:txBody>
          <a:bodyPr/>
          <a:p>
            <a:r>
              <a:rPr dirty="0" sz="3200" lang="en-IN" smtClean="0"/>
              <a:t>The reliability of storage information</a:t>
            </a:r>
            <a:r>
              <a:rPr dirty="0" sz="3200" lang="en-IN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a</a:t>
            </a:r>
            <a:r>
              <a:rPr dirty="0" sz="3200" lang="en-IN" smtClean="0"/>
              <a:t>  Dependenc</a:t>
            </a:r>
            <a:r>
              <a:rPr dirty="0" sz="3200" lang="en-US" smtClean="0"/>
              <a:t>y</a:t>
            </a:r>
            <a:r>
              <a:rPr dirty="0" sz="3200" lang="en-US" smtClean="0"/>
              <a:t>,</a:t>
            </a:r>
            <a:r>
              <a:rPr dirty="0" sz="3200" lang="en-US" smtClean="0"/>
              <a:t>i</a:t>
            </a:r>
            <a:r>
              <a:rPr dirty="0" sz="3200" lang="en-US" smtClean="0"/>
              <a:t>f</a:t>
            </a:r>
            <a:r>
              <a:rPr dirty="0" sz="3200" lang="en-US" smtClean="0"/>
              <a:t> 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e</a:t>
            </a:r>
            <a:r>
              <a:rPr dirty="0" sz="3200" lang="en-US" smtClean="0"/>
              <a:t>r</a:t>
            </a:r>
            <a:r>
              <a:rPr dirty="0" sz="3200" lang="en-US" smtClean="0"/>
              <a:t>e</a:t>
            </a:r>
            <a:r>
              <a:rPr dirty="0" sz="3200" lang="en-US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a</a:t>
            </a:r>
            <a:r>
              <a:rPr dirty="0" sz="3200" lang="en-US" smtClean="0"/>
              <a:t> </a:t>
            </a:r>
            <a:r>
              <a:rPr dirty="0" sz="3200" lang="en-US" smtClean="0"/>
              <a:t>p</a:t>
            </a:r>
            <a:r>
              <a:rPr dirty="0" sz="3200" lang="en-US" smtClean="0"/>
              <a:t>r</a:t>
            </a:r>
            <a:r>
              <a:rPr dirty="0" sz="3200" lang="en-US" smtClean="0"/>
              <a:t>o</a:t>
            </a:r>
            <a:r>
              <a:rPr dirty="0" sz="3200" lang="en-US" smtClean="0"/>
              <a:t>b</a:t>
            </a:r>
            <a:r>
              <a:rPr dirty="0" sz="3200" lang="en-US" smtClean="0"/>
              <a:t>l</a:t>
            </a:r>
            <a:r>
              <a:rPr dirty="0" sz="3200" lang="en-US" smtClean="0"/>
              <a:t>e</a:t>
            </a:r>
            <a:r>
              <a:rPr dirty="0" sz="3200" lang="en-US" smtClean="0"/>
              <a:t>m</a:t>
            </a:r>
            <a:r>
              <a:rPr dirty="0" sz="3200" lang="en-US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 </a:t>
            </a:r>
            <a:r>
              <a:rPr dirty="0" sz="3200" lang="en-US" smtClean="0"/>
              <a:t>s</a:t>
            </a:r>
            <a:r>
              <a:rPr dirty="0" sz="3200" lang="en-US" smtClean="0"/>
              <a:t>t</a:t>
            </a:r>
            <a:r>
              <a:rPr dirty="0" sz="3200" lang="en-US" smtClean="0"/>
              <a:t>o</a:t>
            </a:r>
            <a:r>
              <a:rPr dirty="0" sz="3200" lang="en-US" smtClean="0"/>
              <a:t>r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g</a:t>
            </a:r>
            <a:r>
              <a:rPr dirty="0" sz="3200" lang="en-US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f</a:t>
            </a:r>
            <a:r>
              <a:rPr dirty="0" sz="3200" lang="en-US" smtClean="0"/>
              <a:t>o</a:t>
            </a:r>
            <a:r>
              <a:rPr dirty="0" sz="3200" lang="en-US" smtClean="0"/>
              <a:t>r</a:t>
            </a:r>
            <a:r>
              <a:rPr dirty="0" sz="3200" lang="en-US" smtClean="0"/>
              <a:t>mation</a:t>
            </a:r>
            <a:r>
              <a:rPr dirty="0" sz="3200" lang="en-US" smtClean="0"/>
              <a:t> 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e</a:t>
            </a:r>
            <a:r>
              <a:rPr dirty="0" sz="3200" lang="en-US" smtClean="0"/>
              <a:t>n</a:t>
            </a:r>
            <a:r>
              <a:rPr dirty="0" sz="3200" lang="en-US" smtClean="0"/>
              <a:t> 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e</a:t>
            </a:r>
            <a:r>
              <a:rPr dirty="0" sz="3200" lang="en-US" smtClean="0"/>
              <a:t> </a:t>
            </a:r>
            <a:r>
              <a:rPr dirty="0" sz="3200" lang="en-US" smtClean="0"/>
              <a:t> </a:t>
            </a:r>
            <a:r>
              <a:rPr dirty="0" sz="3200" lang="en-US" smtClean="0"/>
              <a:t>r</a:t>
            </a:r>
            <a:r>
              <a:rPr dirty="0" sz="3200" lang="en-US" smtClean="0"/>
              <a:t>e</a:t>
            </a:r>
            <a:r>
              <a:rPr dirty="0" sz="3200" lang="en-US" smtClean="0"/>
              <a:t>m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d</a:t>
            </a:r>
            <a:r>
              <a:rPr dirty="0" sz="3200" lang="en-US" smtClean="0"/>
              <a:t>e</a:t>
            </a:r>
            <a:r>
              <a:rPr dirty="0" sz="3200" lang="en-US" smtClean="0"/>
              <a:t>r</a:t>
            </a:r>
            <a:r>
              <a:rPr dirty="0" sz="3200" lang="en-US" smtClean="0"/>
              <a:t> </a:t>
            </a:r>
            <a:r>
              <a:rPr dirty="0" sz="3200" lang="en-US" smtClean="0"/>
              <a:t>w</a:t>
            </a:r>
            <a:r>
              <a:rPr dirty="0" sz="3200" lang="en-US" smtClean="0"/>
              <a:t>i</a:t>
            </a:r>
            <a:r>
              <a:rPr dirty="0" sz="3200" lang="en-US" smtClean="0"/>
              <a:t>l</a:t>
            </a:r>
            <a:r>
              <a:rPr dirty="0" sz="3200" lang="en-US" smtClean="0"/>
              <a:t>l</a:t>
            </a:r>
            <a:r>
              <a:rPr dirty="0" sz="3200" lang="en-US" smtClean="0"/>
              <a:t> </a:t>
            </a:r>
            <a:r>
              <a:rPr dirty="0" sz="3200" lang="en-US" smtClean="0"/>
              <a:t>n</a:t>
            </a:r>
            <a:r>
              <a:rPr dirty="0" sz="3200" lang="en-US" smtClean="0"/>
              <a:t>o</a:t>
            </a:r>
            <a:r>
              <a:rPr dirty="0" sz="3200" lang="en-US" smtClean="0"/>
              <a:t>t</a:t>
            </a:r>
            <a:r>
              <a:rPr dirty="0" sz="3200" lang="en-US" smtClean="0"/>
              <a:t> </a:t>
            </a:r>
            <a:r>
              <a:rPr dirty="0" sz="3200" lang="en-US" smtClean="0"/>
              <a:t>b</a:t>
            </a:r>
            <a:r>
              <a:rPr dirty="0" sz="3200" lang="en-US" smtClean="0"/>
              <a:t>e</a:t>
            </a:r>
            <a:r>
              <a:rPr dirty="0" sz="3200" lang="en-US" smtClean="0"/>
              <a:t> </a:t>
            </a:r>
            <a:r>
              <a:rPr dirty="0" sz="3200" lang="en-US" smtClean="0"/>
              <a:t>s</a:t>
            </a:r>
            <a:r>
              <a:rPr dirty="0" sz="3200" lang="en-US" smtClean="0"/>
              <a:t>e</a:t>
            </a:r>
            <a:r>
              <a:rPr dirty="0" sz="3200" lang="en-US" smtClean="0"/>
              <a:t>t</a:t>
            </a:r>
            <a:r>
              <a:rPr dirty="0" sz="3200" lang="en-US" smtClean="0"/>
              <a:t>.</a:t>
            </a:r>
            <a:endParaRPr altLang="en-US" sz="3200" lang="zh-CN"/>
          </a:p>
          <a:p>
            <a:r>
              <a:rPr dirty="0" sz="3200" lang="en-US" smtClean="0"/>
              <a:t>I</a:t>
            </a:r>
            <a:r>
              <a:rPr dirty="0" sz="3200" lang="en-US" smtClean="0"/>
              <a:t>f</a:t>
            </a:r>
            <a:r>
              <a:rPr dirty="0" sz="3200" lang="en-US" smtClean="0"/>
              <a:t> 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e</a:t>
            </a:r>
            <a:r>
              <a:rPr dirty="0" sz="3200" lang="en-US" smtClean="0"/>
              <a:t> </a:t>
            </a:r>
            <a:r>
              <a:rPr dirty="0" sz="3200" lang="en-US" smtClean="0"/>
              <a:t>d</a:t>
            </a:r>
            <a:r>
              <a:rPr dirty="0" sz="3200" lang="en-US" smtClean="0"/>
              <a:t>e</a:t>
            </a:r>
            <a:r>
              <a:rPr dirty="0" sz="3200" lang="en-US" smtClean="0"/>
              <a:t>v</a:t>
            </a:r>
            <a:r>
              <a:rPr dirty="0" sz="3200" lang="en-US" smtClean="0"/>
              <a:t>i</a:t>
            </a:r>
            <a:r>
              <a:rPr dirty="0" sz="3200" lang="en-US" smtClean="0"/>
              <a:t>c</a:t>
            </a:r>
            <a:r>
              <a:rPr dirty="0" sz="3200" lang="en-US" smtClean="0"/>
              <a:t>e</a:t>
            </a:r>
            <a:r>
              <a:rPr dirty="0" sz="3200" lang="en-US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 </a:t>
            </a:r>
            <a:r>
              <a:rPr dirty="0" sz="3200" lang="en-US" smtClean="0"/>
              <a:t>s</a:t>
            </a:r>
            <a:r>
              <a:rPr dirty="0" sz="3200" lang="en-US" smtClean="0"/>
              <a:t>i</a:t>
            </a:r>
            <a:r>
              <a:rPr dirty="0" sz="3200" lang="en-US" smtClean="0"/>
              <a:t>l</a:t>
            </a:r>
            <a:r>
              <a:rPr dirty="0" sz="3200" lang="en-US" smtClean="0"/>
              <a:t>e</a:t>
            </a:r>
            <a:r>
              <a:rPr dirty="0" sz="3200" lang="en-US" smtClean="0"/>
              <a:t>n</a:t>
            </a:r>
            <a:r>
              <a:rPr dirty="0" sz="3200" lang="en-US" smtClean="0"/>
              <a:t>t</a:t>
            </a:r>
            <a:r>
              <a:rPr dirty="0" sz="3200" lang="en-US" smtClean="0"/>
              <a:t> </a:t>
            </a:r>
            <a:r>
              <a:rPr dirty="0" sz="3200" lang="en-US" smtClean="0"/>
              <a:t>m</a:t>
            </a:r>
            <a:r>
              <a:rPr dirty="0" sz="3200" lang="en-US" smtClean="0"/>
              <a:t>o</a:t>
            </a:r>
            <a:r>
              <a:rPr dirty="0" sz="3200" lang="en-US" smtClean="0"/>
              <a:t>d</a:t>
            </a:r>
            <a:r>
              <a:rPr dirty="0" sz="3200" lang="en-US" smtClean="0"/>
              <a:t>e</a:t>
            </a:r>
            <a:r>
              <a:rPr dirty="0" sz="3200" lang="en-US" smtClean="0"/>
              <a:t>,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e</a:t>
            </a:r>
            <a:r>
              <a:rPr dirty="0" sz="3200" lang="en-US" smtClean="0"/>
              <a:t>n</a:t>
            </a:r>
            <a:r>
              <a:rPr dirty="0" sz="3200" lang="en-US" smtClean="0"/>
              <a:t> </a:t>
            </a:r>
            <a:r>
              <a:rPr dirty="0" sz="3200" lang="en-US" smtClean="0"/>
              <a:t>t</a:t>
            </a:r>
            <a:r>
              <a:rPr dirty="0" sz="3200" lang="en-US" smtClean="0"/>
              <a:t>h</a:t>
            </a:r>
            <a:r>
              <a:rPr dirty="0" sz="3200" lang="en-US" smtClean="0"/>
              <a:t>i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doesn't</a:t>
            </a:r>
            <a:r>
              <a:rPr dirty="0" sz="3200" lang="en-US" smtClean="0"/>
              <a:t> </a:t>
            </a:r>
            <a:r>
              <a:rPr dirty="0" sz="3200" lang="en-US" smtClean="0"/>
              <a:t>w</a:t>
            </a:r>
            <a:r>
              <a:rPr dirty="0" sz="3200" lang="en-US" smtClean="0"/>
              <a:t>o</a:t>
            </a:r>
            <a:r>
              <a:rPr dirty="0" sz="3200" lang="en-US" smtClean="0"/>
              <a:t>r</a:t>
            </a:r>
            <a:r>
              <a:rPr dirty="0" sz="3200" lang="en-US" smtClean="0"/>
              <a:t>k</a:t>
            </a:r>
            <a:r>
              <a:rPr dirty="0" sz="3200" lang="en-US" smtClean="0"/>
              <a:t> </a:t>
            </a:r>
            <a:r>
              <a:rPr dirty="0" sz="3200" lang="en-US" smtClean="0"/>
              <a:t>w</a:t>
            </a:r>
            <a:r>
              <a:rPr dirty="0" sz="3200" lang="en-US" smtClean="0"/>
              <a:t>h</a:t>
            </a:r>
            <a:r>
              <a:rPr dirty="0" sz="3200" lang="en-US" smtClean="0"/>
              <a:t>i</a:t>
            </a:r>
            <a:r>
              <a:rPr dirty="0" sz="3200" lang="en-US" smtClean="0"/>
              <a:t>c</a:t>
            </a:r>
            <a:r>
              <a:rPr dirty="0" sz="3200" lang="en-US" smtClean="0"/>
              <a:t>h</a:t>
            </a:r>
            <a:r>
              <a:rPr dirty="0" sz="3200" lang="en-US" smtClean="0"/>
              <a:t> </a:t>
            </a:r>
            <a:r>
              <a:rPr dirty="0" sz="3200" lang="en-US" smtClean="0"/>
              <a:t>a</a:t>
            </a:r>
            <a:r>
              <a:rPr dirty="0" sz="3200" lang="en-US" smtClean="0"/>
              <a:t>c</a:t>
            </a:r>
            <a:r>
              <a:rPr dirty="0" sz="3200" lang="en-US" smtClean="0"/>
              <a:t>t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a</a:t>
            </a:r>
            <a:r>
              <a:rPr dirty="0" sz="3200" lang="en-US" smtClean="0"/>
              <a:t>s</a:t>
            </a:r>
            <a:r>
              <a:rPr dirty="0" sz="3200" lang="en-US" smtClean="0"/>
              <a:t> </a:t>
            </a:r>
            <a:r>
              <a:rPr dirty="0" sz="3200" lang="en-US" smtClean="0"/>
              <a:t>a</a:t>
            </a:r>
            <a:r>
              <a:rPr dirty="0" sz="3200" lang="en-US" smtClean="0"/>
              <a:t> </a:t>
            </a:r>
            <a:r>
              <a:rPr dirty="0" sz="3200" lang="en-US" smtClean="0"/>
              <a:t>s</a:t>
            </a:r>
            <a:r>
              <a:rPr dirty="0" sz="3200" lang="en-US" smtClean="0"/>
              <a:t>h</a:t>
            </a:r>
            <a:r>
              <a:rPr dirty="0" sz="3200" lang="en-US" smtClean="0"/>
              <a:t>o</a:t>
            </a:r>
            <a:r>
              <a:rPr dirty="0" sz="3200" lang="en-US" smtClean="0"/>
              <a:t>w</a:t>
            </a:r>
            <a:r>
              <a:rPr dirty="0" sz="3200" lang="en-US" smtClean="0"/>
              <a:t>s</a:t>
            </a:r>
            <a:r>
              <a:rPr dirty="0" sz="3200" lang="en-US" smtClean="0"/>
              <a:t>t</a:t>
            </a:r>
            <a:r>
              <a:rPr dirty="0" sz="3200" lang="en-US" smtClean="0"/>
              <a:t>opper</a:t>
            </a:r>
            <a:r>
              <a:rPr dirty="0" sz="3200" lang="en-US" smtClean="0"/>
              <a:t>.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4096000" y="3219450"/>
            <a:ext cx="4000000" cy="891541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FFFFFF"/>
                </a:solidFill>
              </a:rPr>
              <a:t>T</a:t>
            </a:r>
            <a:r>
              <a:rPr sz="5400" lang="en-US">
                <a:solidFill>
                  <a:srgbClr val="FFFFFF"/>
                </a:solidFill>
              </a:rPr>
              <a:t>H</a:t>
            </a:r>
            <a:r>
              <a:rPr sz="5400" lang="en-US">
                <a:solidFill>
                  <a:srgbClr val="FFFFFF"/>
                </a:solidFill>
              </a:rPr>
              <a:t>A</a:t>
            </a:r>
            <a:r>
              <a:rPr sz="5400" lang="en-US">
                <a:solidFill>
                  <a:srgbClr val="FFFFFF"/>
                </a:solidFill>
              </a:rPr>
              <a:t>N</a:t>
            </a:r>
            <a:r>
              <a:rPr sz="5400" lang="en-US">
                <a:solidFill>
                  <a:srgbClr val="FFFFFF"/>
                </a:solidFill>
              </a:rPr>
              <a:t>K</a:t>
            </a:r>
            <a:r>
              <a:rPr sz="5400" lang="en-US">
                <a:solidFill>
                  <a:srgbClr val="FFFFFF"/>
                </a:solidFill>
              </a:rPr>
              <a:t> </a:t>
            </a:r>
            <a:r>
              <a:rPr sz="5400" lang="en-US">
                <a:solidFill>
                  <a:srgbClr val="FFFFFF"/>
                </a:solidFill>
              </a:rPr>
              <a:t>Y</a:t>
            </a:r>
            <a:r>
              <a:rPr sz="5400" lang="en-US">
                <a:solidFill>
                  <a:srgbClr val="FFFFFF"/>
                </a:solidFill>
              </a:rPr>
              <a:t>O</a:t>
            </a:r>
            <a:r>
              <a:rPr sz="5400" lang="en-US">
                <a:solidFill>
                  <a:srgbClr val="FFFFFF"/>
                </a:solidFill>
              </a:rPr>
              <a:t>U</a:t>
            </a:r>
            <a:endParaRPr sz="5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lastClr="000000" val="windowText"/>
      </a:dk1>
      <a:lt1>
        <a:sysClr lastClr="FFFFFF" val="window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Hewlett-Packard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SRAVYA</dc:creator>
  <cp:lastModifiedBy>SRAVYA</cp:lastModifiedBy>
  <dcterms:created xsi:type="dcterms:W3CDTF">2018-01-18T08:49:44Z</dcterms:created>
  <dcterms:modified xsi:type="dcterms:W3CDTF">2019-02-25T09:51:28Z</dcterms:modified>
</cp:coreProperties>
</file>