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8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80238-CF21-4276-BBD6-4CEBD8588B11}" v="81" dt="2024-03-28T08:33:48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ith Yalam" userId="fe580bdec835b4e4" providerId="LiveId" clId="{FD780238-CF21-4276-BBD6-4CEBD8588B11}"/>
    <pc:docChg chg="undo redo custSel addSld delSld modSld sldOrd">
      <pc:chgData name="Snehith Yalam" userId="fe580bdec835b4e4" providerId="LiveId" clId="{FD780238-CF21-4276-BBD6-4CEBD8588B11}" dt="2024-03-28T08:38:08.317" v="2446" actId="27636"/>
      <pc:docMkLst>
        <pc:docMk/>
      </pc:docMkLst>
      <pc:sldChg chg="addSp delSp modSp mod">
        <pc:chgData name="Snehith Yalam" userId="fe580bdec835b4e4" providerId="LiveId" clId="{FD780238-CF21-4276-BBD6-4CEBD8588B11}" dt="2024-03-28T08:18:21.709" v="1811" actId="2711"/>
        <pc:sldMkLst>
          <pc:docMk/>
          <pc:sldMk cId="350429356" sldId="256"/>
        </pc:sldMkLst>
        <pc:spChg chg="mod">
          <ac:chgData name="Snehith Yalam" userId="fe580bdec835b4e4" providerId="LiveId" clId="{FD780238-CF21-4276-BBD6-4CEBD8588B11}" dt="2024-03-28T08:18:21.709" v="1811" actId="2711"/>
          <ac:spMkLst>
            <pc:docMk/>
            <pc:sldMk cId="350429356" sldId="256"/>
            <ac:spMk id="2" creationId="{8B580576-45B2-4DC4-8965-F5409FE241DD}"/>
          </ac:spMkLst>
        </pc:spChg>
        <pc:spChg chg="mod">
          <ac:chgData name="Snehith Yalam" userId="fe580bdec835b4e4" providerId="LiveId" clId="{FD780238-CF21-4276-BBD6-4CEBD8588B11}" dt="2024-03-28T06:44:33.829" v="150" actId="20577"/>
          <ac:spMkLst>
            <pc:docMk/>
            <pc:sldMk cId="350429356" sldId="256"/>
            <ac:spMk id="3" creationId="{03D147FA-DB45-48B1-B268-7667E9877B02}"/>
          </ac:spMkLst>
        </pc:spChg>
        <pc:spChg chg="add mod">
          <ac:chgData name="Snehith Yalam" userId="fe580bdec835b4e4" providerId="LiveId" clId="{FD780238-CF21-4276-BBD6-4CEBD8588B11}" dt="2024-03-28T08:11:24.416" v="1755" actId="20577"/>
          <ac:spMkLst>
            <pc:docMk/>
            <pc:sldMk cId="350429356" sldId="256"/>
            <ac:spMk id="4" creationId="{E4B5F579-0177-4C2F-B13F-C6BD17D3D2EC}"/>
          </ac:spMkLst>
        </pc:spChg>
        <pc:spChg chg="add del mod">
          <ac:chgData name="Snehith Yalam" userId="fe580bdec835b4e4" providerId="LiveId" clId="{FD780238-CF21-4276-BBD6-4CEBD8588B11}" dt="2024-03-28T08:12:22.225" v="1774" actId="478"/>
          <ac:spMkLst>
            <pc:docMk/>
            <pc:sldMk cId="350429356" sldId="256"/>
            <ac:spMk id="5" creationId="{86AA0DA4-4C1A-4044-A594-1097D6EA9378}"/>
          </ac:spMkLst>
        </pc:spChg>
        <pc:spChg chg="add mod">
          <ac:chgData name="Snehith Yalam" userId="fe580bdec835b4e4" providerId="LiveId" clId="{FD780238-CF21-4276-BBD6-4CEBD8588B11}" dt="2024-03-28T08:13:14.456" v="1810" actId="1076"/>
          <ac:spMkLst>
            <pc:docMk/>
            <pc:sldMk cId="350429356" sldId="256"/>
            <ac:spMk id="6" creationId="{28921065-5118-4A84-87A5-3BE1FD2072A7}"/>
          </ac:spMkLst>
        </pc:spChg>
      </pc:sldChg>
      <pc:sldChg chg="addSp modSp new del mod ord">
        <pc:chgData name="Snehith Yalam" userId="fe580bdec835b4e4" providerId="LiveId" clId="{FD780238-CF21-4276-BBD6-4CEBD8588B11}" dt="2024-03-28T06:49:56.577" v="268" actId="2696"/>
        <pc:sldMkLst>
          <pc:docMk/>
          <pc:sldMk cId="413854905" sldId="257"/>
        </pc:sldMkLst>
        <pc:spChg chg="mod">
          <ac:chgData name="Snehith Yalam" userId="fe580bdec835b4e4" providerId="LiveId" clId="{FD780238-CF21-4276-BBD6-4CEBD8588B11}" dt="2024-03-28T06:48:34.636" v="219" actId="20577"/>
          <ac:spMkLst>
            <pc:docMk/>
            <pc:sldMk cId="413854905" sldId="257"/>
            <ac:spMk id="2" creationId="{A922A134-DB13-43C7-B7C4-DC1E15B43164}"/>
          </ac:spMkLst>
        </pc:spChg>
        <pc:spChg chg="add">
          <ac:chgData name="Snehith Yalam" userId="fe580bdec835b4e4" providerId="LiveId" clId="{FD780238-CF21-4276-BBD6-4CEBD8588B11}" dt="2024-03-28T06:48:10.149" v="217"/>
          <ac:spMkLst>
            <pc:docMk/>
            <pc:sldMk cId="413854905" sldId="257"/>
            <ac:spMk id="3" creationId="{96EA806F-3AB0-43AE-AF97-5BB0CE605897}"/>
          </ac:spMkLst>
        </pc:spChg>
        <pc:spChg chg="add">
          <ac:chgData name="Snehith Yalam" userId="fe580bdec835b4e4" providerId="LiveId" clId="{FD780238-CF21-4276-BBD6-4CEBD8588B11}" dt="2024-03-28T06:48:10.149" v="217"/>
          <ac:spMkLst>
            <pc:docMk/>
            <pc:sldMk cId="413854905" sldId="257"/>
            <ac:spMk id="4" creationId="{D0BB5CCC-F340-445F-8627-36AE740CCDA9}"/>
          </ac:spMkLst>
        </pc:spChg>
        <pc:spChg chg="add mod">
          <ac:chgData name="Snehith Yalam" userId="fe580bdec835b4e4" providerId="LiveId" clId="{FD780238-CF21-4276-BBD6-4CEBD8588B11}" dt="2024-03-28T06:48:35.287" v="220"/>
          <ac:spMkLst>
            <pc:docMk/>
            <pc:sldMk cId="413854905" sldId="257"/>
            <ac:spMk id="5" creationId="{DEC7BDAD-4A0A-4C60-942F-457FBF7D7A43}"/>
          </ac:spMkLst>
        </pc:spChg>
        <pc:spChg chg="add mod">
          <ac:chgData name="Snehith Yalam" userId="fe580bdec835b4e4" providerId="LiveId" clId="{FD780238-CF21-4276-BBD6-4CEBD8588B11}" dt="2024-03-28T06:48:35.287" v="220"/>
          <ac:spMkLst>
            <pc:docMk/>
            <pc:sldMk cId="413854905" sldId="257"/>
            <ac:spMk id="6" creationId="{EAD958A0-76C0-40ED-99CD-E3660DAA1035}"/>
          </ac:spMkLst>
        </pc:spChg>
        <pc:spChg chg="add mod">
          <ac:chgData name="Snehith Yalam" userId="fe580bdec835b4e4" providerId="LiveId" clId="{FD780238-CF21-4276-BBD6-4CEBD8588B11}" dt="2024-03-28T06:48:42.555" v="221"/>
          <ac:spMkLst>
            <pc:docMk/>
            <pc:sldMk cId="413854905" sldId="257"/>
            <ac:spMk id="7" creationId="{B87E71D8-0CC9-4C82-91DE-BC15369051D2}"/>
          </ac:spMkLst>
        </pc:spChg>
        <pc:spChg chg="add mod">
          <ac:chgData name="Snehith Yalam" userId="fe580bdec835b4e4" providerId="LiveId" clId="{FD780238-CF21-4276-BBD6-4CEBD8588B11}" dt="2024-03-28T06:48:42.555" v="221"/>
          <ac:spMkLst>
            <pc:docMk/>
            <pc:sldMk cId="413854905" sldId="257"/>
            <ac:spMk id="8" creationId="{7C94812A-3AA9-41F3-99AE-78DB04AB6517}"/>
          </ac:spMkLst>
        </pc:spChg>
        <pc:spChg chg="add mod">
          <ac:chgData name="Snehith Yalam" userId="fe580bdec835b4e4" providerId="LiveId" clId="{FD780238-CF21-4276-BBD6-4CEBD8588B11}" dt="2024-03-28T06:49:10.272" v="223" actId="27636"/>
          <ac:spMkLst>
            <pc:docMk/>
            <pc:sldMk cId="413854905" sldId="257"/>
            <ac:spMk id="9" creationId="{B547107D-EAAD-4FDB-9EDF-0D17EB301E90}"/>
          </ac:spMkLst>
        </pc:spChg>
        <pc:spChg chg="add mod">
          <ac:chgData name="Snehith Yalam" userId="fe580bdec835b4e4" providerId="LiveId" clId="{FD780238-CF21-4276-BBD6-4CEBD8588B11}" dt="2024-03-28T06:49:10.272" v="223" actId="27636"/>
          <ac:spMkLst>
            <pc:docMk/>
            <pc:sldMk cId="413854905" sldId="257"/>
            <ac:spMk id="10" creationId="{08A663B7-58EB-4AAD-97DE-1D8AB6B569A3}"/>
          </ac:spMkLst>
        </pc:spChg>
        <pc:spChg chg="add mod">
          <ac:chgData name="Snehith Yalam" userId="fe580bdec835b4e4" providerId="LiveId" clId="{FD780238-CF21-4276-BBD6-4CEBD8588B11}" dt="2024-03-28T06:49:10.272" v="223" actId="27636"/>
          <ac:spMkLst>
            <pc:docMk/>
            <pc:sldMk cId="413854905" sldId="257"/>
            <ac:spMk id="11" creationId="{D9F5B3C3-BA3B-468D-B6DD-4F8CFDCB301E}"/>
          </ac:spMkLst>
        </pc:spChg>
        <pc:spChg chg="add mod">
          <ac:chgData name="Snehith Yalam" userId="fe580bdec835b4e4" providerId="LiveId" clId="{FD780238-CF21-4276-BBD6-4CEBD8588B11}" dt="2024-03-28T06:49:10.831" v="224"/>
          <ac:spMkLst>
            <pc:docMk/>
            <pc:sldMk cId="413854905" sldId="257"/>
            <ac:spMk id="12" creationId="{8596D65B-01B9-4B93-9619-02308AB05E49}"/>
          </ac:spMkLst>
        </pc:spChg>
        <pc:spChg chg="add mod">
          <ac:chgData name="Snehith Yalam" userId="fe580bdec835b4e4" providerId="LiveId" clId="{FD780238-CF21-4276-BBD6-4CEBD8588B11}" dt="2024-03-28T06:49:10.831" v="224"/>
          <ac:spMkLst>
            <pc:docMk/>
            <pc:sldMk cId="413854905" sldId="257"/>
            <ac:spMk id="13" creationId="{53046C04-90E7-4743-887D-91A747E3DAE7}"/>
          </ac:spMkLst>
        </pc:spChg>
        <pc:spChg chg="add mod">
          <ac:chgData name="Snehith Yalam" userId="fe580bdec835b4e4" providerId="LiveId" clId="{FD780238-CF21-4276-BBD6-4CEBD8588B11}" dt="2024-03-28T06:49:10.831" v="224"/>
          <ac:spMkLst>
            <pc:docMk/>
            <pc:sldMk cId="413854905" sldId="257"/>
            <ac:spMk id="14" creationId="{3E7DD631-D0E5-47B2-92B5-01F75DB162D0}"/>
          </ac:spMkLst>
        </pc:spChg>
        <pc:spChg chg="add mod">
          <ac:chgData name="Snehith Yalam" userId="fe580bdec835b4e4" providerId="LiveId" clId="{FD780238-CF21-4276-BBD6-4CEBD8588B11}" dt="2024-03-28T06:49:50.556" v="267"/>
          <ac:spMkLst>
            <pc:docMk/>
            <pc:sldMk cId="413854905" sldId="257"/>
            <ac:spMk id="15" creationId="{5D7D4255-3C72-4979-8063-A40F3F7599DE}"/>
          </ac:spMkLst>
        </pc:spChg>
        <pc:spChg chg="add mod">
          <ac:chgData name="Snehith Yalam" userId="fe580bdec835b4e4" providerId="LiveId" clId="{FD780238-CF21-4276-BBD6-4CEBD8588B11}" dt="2024-03-28T06:49:50.556" v="267"/>
          <ac:spMkLst>
            <pc:docMk/>
            <pc:sldMk cId="413854905" sldId="257"/>
            <ac:spMk id="16" creationId="{B71D4E84-A9FB-40A1-9616-45AD26EC96F3}"/>
          </ac:spMkLst>
        </pc:spChg>
        <pc:spChg chg="add mod">
          <ac:chgData name="Snehith Yalam" userId="fe580bdec835b4e4" providerId="LiveId" clId="{FD780238-CF21-4276-BBD6-4CEBD8588B11}" dt="2024-03-28T06:49:50.556" v="267"/>
          <ac:spMkLst>
            <pc:docMk/>
            <pc:sldMk cId="413854905" sldId="257"/>
            <ac:spMk id="17" creationId="{9956C43C-30E8-4E82-9395-39777D8D76DF}"/>
          </ac:spMkLst>
        </pc:spChg>
        <pc:spChg chg="add mod">
          <ac:chgData name="Snehith Yalam" userId="fe580bdec835b4e4" providerId="LiveId" clId="{FD780238-CF21-4276-BBD6-4CEBD8588B11}" dt="2024-03-28T06:49:50.382" v="266"/>
          <ac:spMkLst>
            <pc:docMk/>
            <pc:sldMk cId="413854905" sldId="257"/>
            <ac:spMk id="18" creationId="{B67392A8-D9D2-43B6-8822-75D7A45030C0}"/>
          </ac:spMkLst>
        </pc:spChg>
        <pc:spChg chg="add mod">
          <ac:chgData name="Snehith Yalam" userId="fe580bdec835b4e4" providerId="LiveId" clId="{FD780238-CF21-4276-BBD6-4CEBD8588B11}" dt="2024-03-28T06:49:50.382" v="266"/>
          <ac:spMkLst>
            <pc:docMk/>
            <pc:sldMk cId="413854905" sldId="257"/>
            <ac:spMk id="19" creationId="{4967AD04-1EA3-4B0A-9699-897B3801A5DA}"/>
          </ac:spMkLst>
        </pc:spChg>
        <pc:spChg chg="add mod">
          <ac:chgData name="Snehith Yalam" userId="fe580bdec835b4e4" providerId="LiveId" clId="{FD780238-CF21-4276-BBD6-4CEBD8588B11}" dt="2024-03-28T06:49:50.382" v="266"/>
          <ac:spMkLst>
            <pc:docMk/>
            <pc:sldMk cId="413854905" sldId="257"/>
            <ac:spMk id="20" creationId="{DC38DA6E-3570-46C8-A1C1-F0FA46D3B72C}"/>
          </ac:spMkLst>
        </pc:spChg>
        <pc:spChg chg="add mod">
          <ac:chgData name="Snehith Yalam" userId="fe580bdec835b4e4" providerId="LiveId" clId="{FD780238-CF21-4276-BBD6-4CEBD8588B11}" dt="2024-03-28T06:49:50.218" v="265"/>
          <ac:spMkLst>
            <pc:docMk/>
            <pc:sldMk cId="413854905" sldId="257"/>
            <ac:spMk id="21" creationId="{A5D95F80-D370-4379-B862-C3D6DD08153A}"/>
          </ac:spMkLst>
        </pc:spChg>
        <pc:spChg chg="add mod">
          <ac:chgData name="Snehith Yalam" userId="fe580bdec835b4e4" providerId="LiveId" clId="{FD780238-CF21-4276-BBD6-4CEBD8588B11}" dt="2024-03-28T06:49:50.218" v="265"/>
          <ac:spMkLst>
            <pc:docMk/>
            <pc:sldMk cId="413854905" sldId="257"/>
            <ac:spMk id="22" creationId="{99DCAEBC-66FC-4F99-9191-03348BD80EEE}"/>
          </ac:spMkLst>
        </pc:spChg>
        <pc:spChg chg="add mod">
          <ac:chgData name="Snehith Yalam" userId="fe580bdec835b4e4" providerId="LiveId" clId="{FD780238-CF21-4276-BBD6-4CEBD8588B11}" dt="2024-03-28T06:49:50.218" v="265"/>
          <ac:spMkLst>
            <pc:docMk/>
            <pc:sldMk cId="413854905" sldId="257"/>
            <ac:spMk id="23" creationId="{35744841-56C5-40C8-A267-97760FE5C3C9}"/>
          </ac:spMkLst>
        </pc:spChg>
        <pc:spChg chg="add mod">
          <ac:chgData name="Snehith Yalam" userId="fe580bdec835b4e4" providerId="LiveId" clId="{FD780238-CF21-4276-BBD6-4CEBD8588B11}" dt="2024-03-28T06:49:50.049" v="264"/>
          <ac:spMkLst>
            <pc:docMk/>
            <pc:sldMk cId="413854905" sldId="257"/>
            <ac:spMk id="24" creationId="{95579814-63A7-4E37-9CEE-A326E35E37F2}"/>
          </ac:spMkLst>
        </pc:spChg>
        <pc:spChg chg="add mod">
          <ac:chgData name="Snehith Yalam" userId="fe580bdec835b4e4" providerId="LiveId" clId="{FD780238-CF21-4276-BBD6-4CEBD8588B11}" dt="2024-03-28T06:49:50.049" v="264"/>
          <ac:spMkLst>
            <pc:docMk/>
            <pc:sldMk cId="413854905" sldId="257"/>
            <ac:spMk id="25" creationId="{5A20DDEE-8A71-491C-96DF-4969DC2A41FD}"/>
          </ac:spMkLst>
        </pc:spChg>
        <pc:spChg chg="add mod">
          <ac:chgData name="Snehith Yalam" userId="fe580bdec835b4e4" providerId="LiveId" clId="{FD780238-CF21-4276-BBD6-4CEBD8588B11}" dt="2024-03-28T06:49:50.049" v="264"/>
          <ac:spMkLst>
            <pc:docMk/>
            <pc:sldMk cId="413854905" sldId="257"/>
            <ac:spMk id="26" creationId="{D3E9514D-D491-4E71-AB2C-95CEA39B5EFA}"/>
          </ac:spMkLst>
        </pc:spChg>
        <pc:spChg chg="add mod">
          <ac:chgData name="Snehith Yalam" userId="fe580bdec835b4e4" providerId="LiveId" clId="{FD780238-CF21-4276-BBD6-4CEBD8588B11}" dt="2024-03-28T06:49:49.895" v="263"/>
          <ac:spMkLst>
            <pc:docMk/>
            <pc:sldMk cId="413854905" sldId="257"/>
            <ac:spMk id="27" creationId="{E761FDE0-DB90-42AE-B5AA-4C836EC497FB}"/>
          </ac:spMkLst>
        </pc:spChg>
        <pc:spChg chg="add mod">
          <ac:chgData name="Snehith Yalam" userId="fe580bdec835b4e4" providerId="LiveId" clId="{FD780238-CF21-4276-BBD6-4CEBD8588B11}" dt="2024-03-28T06:49:49.895" v="263"/>
          <ac:spMkLst>
            <pc:docMk/>
            <pc:sldMk cId="413854905" sldId="257"/>
            <ac:spMk id="28" creationId="{61DF5312-ED2E-4D70-AF14-B4D3F03A4E24}"/>
          </ac:spMkLst>
        </pc:spChg>
        <pc:spChg chg="add mod">
          <ac:chgData name="Snehith Yalam" userId="fe580bdec835b4e4" providerId="LiveId" clId="{FD780238-CF21-4276-BBD6-4CEBD8588B11}" dt="2024-03-28T06:49:49.895" v="263"/>
          <ac:spMkLst>
            <pc:docMk/>
            <pc:sldMk cId="413854905" sldId="257"/>
            <ac:spMk id="29" creationId="{9516A767-C921-4493-8DB4-357F42CE85AC}"/>
          </ac:spMkLst>
        </pc:spChg>
        <pc:spChg chg="add mod">
          <ac:chgData name="Snehith Yalam" userId="fe580bdec835b4e4" providerId="LiveId" clId="{FD780238-CF21-4276-BBD6-4CEBD8588B11}" dt="2024-03-28T06:49:49.724" v="262"/>
          <ac:spMkLst>
            <pc:docMk/>
            <pc:sldMk cId="413854905" sldId="257"/>
            <ac:spMk id="30" creationId="{C5D19DE3-56E5-4F49-B703-406329BBF781}"/>
          </ac:spMkLst>
        </pc:spChg>
        <pc:spChg chg="add mod">
          <ac:chgData name="Snehith Yalam" userId="fe580bdec835b4e4" providerId="LiveId" clId="{FD780238-CF21-4276-BBD6-4CEBD8588B11}" dt="2024-03-28T06:49:49.724" v="262"/>
          <ac:spMkLst>
            <pc:docMk/>
            <pc:sldMk cId="413854905" sldId="257"/>
            <ac:spMk id="31" creationId="{BB79B8AB-25AB-4606-B525-EDDFA9159BE9}"/>
          </ac:spMkLst>
        </pc:spChg>
        <pc:spChg chg="add mod">
          <ac:chgData name="Snehith Yalam" userId="fe580bdec835b4e4" providerId="LiveId" clId="{FD780238-CF21-4276-BBD6-4CEBD8588B11}" dt="2024-03-28T06:49:49.724" v="262"/>
          <ac:spMkLst>
            <pc:docMk/>
            <pc:sldMk cId="413854905" sldId="257"/>
            <ac:spMk id="32" creationId="{739DE797-547A-4971-BFFB-363B0B44F238}"/>
          </ac:spMkLst>
        </pc:spChg>
        <pc:spChg chg="add mod">
          <ac:chgData name="Snehith Yalam" userId="fe580bdec835b4e4" providerId="LiveId" clId="{FD780238-CF21-4276-BBD6-4CEBD8588B11}" dt="2024-03-28T06:49:49.553" v="261"/>
          <ac:spMkLst>
            <pc:docMk/>
            <pc:sldMk cId="413854905" sldId="257"/>
            <ac:spMk id="33" creationId="{E0FED998-ADCD-4F97-84DD-BEDE8C3E22D8}"/>
          </ac:spMkLst>
        </pc:spChg>
        <pc:spChg chg="add mod">
          <ac:chgData name="Snehith Yalam" userId="fe580bdec835b4e4" providerId="LiveId" clId="{FD780238-CF21-4276-BBD6-4CEBD8588B11}" dt="2024-03-28T06:49:49.553" v="261"/>
          <ac:spMkLst>
            <pc:docMk/>
            <pc:sldMk cId="413854905" sldId="257"/>
            <ac:spMk id="34" creationId="{654A774C-E194-4188-8FB1-54FE39F84C6A}"/>
          </ac:spMkLst>
        </pc:spChg>
        <pc:spChg chg="add mod">
          <ac:chgData name="Snehith Yalam" userId="fe580bdec835b4e4" providerId="LiveId" clId="{FD780238-CF21-4276-BBD6-4CEBD8588B11}" dt="2024-03-28T06:49:49.553" v="261"/>
          <ac:spMkLst>
            <pc:docMk/>
            <pc:sldMk cId="413854905" sldId="257"/>
            <ac:spMk id="35" creationId="{A3AB497E-2F04-4D1B-969F-3EB55036C553}"/>
          </ac:spMkLst>
        </pc:spChg>
        <pc:spChg chg="add mod">
          <ac:chgData name="Snehith Yalam" userId="fe580bdec835b4e4" providerId="LiveId" clId="{FD780238-CF21-4276-BBD6-4CEBD8588B11}" dt="2024-03-28T06:49:49.407" v="260"/>
          <ac:spMkLst>
            <pc:docMk/>
            <pc:sldMk cId="413854905" sldId="257"/>
            <ac:spMk id="36" creationId="{242A3B5F-F810-4317-BBA8-B4A78B0FAB98}"/>
          </ac:spMkLst>
        </pc:spChg>
        <pc:spChg chg="add mod">
          <ac:chgData name="Snehith Yalam" userId="fe580bdec835b4e4" providerId="LiveId" clId="{FD780238-CF21-4276-BBD6-4CEBD8588B11}" dt="2024-03-28T06:49:49.407" v="260"/>
          <ac:spMkLst>
            <pc:docMk/>
            <pc:sldMk cId="413854905" sldId="257"/>
            <ac:spMk id="37" creationId="{8C397DB8-1251-4CC1-941E-7795E5DAF15F}"/>
          </ac:spMkLst>
        </pc:spChg>
        <pc:spChg chg="add mod">
          <ac:chgData name="Snehith Yalam" userId="fe580bdec835b4e4" providerId="LiveId" clId="{FD780238-CF21-4276-BBD6-4CEBD8588B11}" dt="2024-03-28T06:49:49.407" v="260"/>
          <ac:spMkLst>
            <pc:docMk/>
            <pc:sldMk cId="413854905" sldId="257"/>
            <ac:spMk id="38" creationId="{6302782F-F7CF-4E8F-8B2A-E25FB884ED25}"/>
          </ac:spMkLst>
        </pc:spChg>
        <pc:spChg chg="add mod">
          <ac:chgData name="Snehith Yalam" userId="fe580bdec835b4e4" providerId="LiveId" clId="{FD780238-CF21-4276-BBD6-4CEBD8588B11}" dt="2024-03-28T06:49:49.236" v="259"/>
          <ac:spMkLst>
            <pc:docMk/>
            <pc:sldMk cId="413854905" sldId="257"/>
            <ac:spMk id="39" creationId="{7F6FFDD6-41BF-4318-B8CB-AF650FEAEE53}"/>
          </ac:spMkLst>
        </pc:spChg>
        <pc:spChg chg="add mod">
          <ac:chgData name="Snehith Yalam" userId="fe580bdec835b4e4" providerId="LiveId" clId="{FD780238-CF21-4276-BBD6-4CEBD8588B11}" dt="2024-03-28T06:49:49.236" v="259"/>
          <ac:spMkLst>
            <pc:docMk/>
            <pc:sldMk cId="413854905" sldId="257"/>
            <ac:spMk id="40" creationId="{0B63ACE8-331B-4F25-91E6-06AD0A18C068}"/>
          </ac:spMkLst>
        </pc:spChg>
        <pc:spChg chg="add mod">
          <ac:chgData name="Snehith Yalam" userId="fe580bdec835b4e4" providerId="LiveId" clId="{FD780238-CF21-4276-BBD6-4CEBD8588B11}" dt="2024-03-28T06:49:49.236" v="259"/>
          <ac:spMkLst>
            <pc:docMk/>
            <pc:sldMk cId="413854905" sldId="257"/>
            <ac:spMk id="41" creationId="{772EA2B0-CDA8-4696-BBF0-C943AD335647}"/>
          </ac:spMkLst>
        </pc:spChg>
        <pc:spChg chg="add mod">
          <ac:chgData name="Snehith Yalam" userId="fe580bdec835b4e4" providerId="LiveId" clId="{FD780238-CF21-4276-BBD6-4CEBD8588B11}" dt="2024-03-28T06:49:49.096" v="258"/>
          <ac:spMkLst>
            <pc:docMk/>
            <pc:sldMk cId="413854905" sldId="257"/>
            <ac:spMk id="42" creationId="{6CFDCD4E-1C6E-4D63-BD17-69B4521C9633}"/>
          </ac:spMkLst>
        </pc:spChg>
        <pc:spChg chg="add mod">
          <ac:chgData name="Snehith Yalam" userId="fe580bdec835b4e4" providerId="LiveId" clId="{FD780238-CF21-4276-BBD6-4CEBD8588B11}" dt="2024-03-28T06:49:49.096" v="258"/>
          <ac:spMkLst>
            <pc:docMk/>
            <pc:sldMk cId="413854905" sldId="257"/>
            <ac:spMk id="43" creationId="{B2FD21FD-2F4B-471D-8FAF-F3C191BE7004}"/>
          </ac:spMkLst>
        </pc:spChg>
        <pc:spChg chg="add mod">
          <ac:chgData name="Snehith Yalam" userId="fe580bdec835b4e4" providerId="LiveId" clId="{FD780238-CF21-4276-BBD6-4CEBD8588B11}" dt="2024-03-28T06:49:49.096" v="258"/>
          <ac:spMkLst>
            <pc:docMk/>
            <pc:sldMk cId="413854905" sldId="257"/>
            <ac:spMk id="44" creationId="{4B4C08C9-F161-4D7D-83E6-0109E2C09B5E}"/>
          </ac:spMkLst>
        </pc:spChg>
        <pc:spChg chg="add mod">
          <ac:chgData name="Snehith Yalam" userId="fe580bdec835b4e4" providerId="LiveId" clId="{FD780238-CF21-4276-BBD6-4CEBD8588B11}" dt="2024-03-28T06:49:48.930" v="257"/>
          <ac:spMkLst>
            <pc:docMk/>
            <pc:sldMk cId="413854905" sldId="257"/>
            <ac:spMk id="45" creationId="{701990AE-9DDF-4391-A604-8A747CD9E973}"/>
          </ac:spMkLst>
        </pc:spChg>
        <pc:spChg chg="add mod">
          <ac:chgData name="Snehith Yalam" userId="fe580bdec835b4e4" providerId="LiveId" clId="{FD780238-CF21-4276-BBD6-4CEBD8588B11}" dt="2024-03-28T06:49:48.930" v="257"/>
          <ac:spMkLst>
            <pc:docMk/>
            <pc:sldMk cId="413854905" sldId="257"/>
            <ac:spMk id="46" creationId="{35BCB80C-711D-4A07-BFC7-E7A897C6C8FD}"/>
          </ac:spMkLst>
        </pc:spChg>
        <pc:spChg chg="add mod">
          <ac:chgData name="Snehith Yalam" userId="fe580bdec835b4e4" providerId="LiveId" clId="{FD780238-CF21-4276-BBD6-4CEBD8588B11}" dt="2024-03-28T06:49:48.930" v="257"/>
          <ac:spMkLst>
            <pc:docMk/>
            <pc:sldMk cId="413854905" sldId="257"/>
            <ac:spMk id="47" creationId="{06E89544-B67C-4C39-B131-CEE095B42EAD}"/>
          </ac:spMkLst>
        </pc:spChg>
        <pc:spChg chg="add mod">
          <ac:chgData name="Snehith Yalam" userId="fe580bdec835b4e4" providerId="LiveId" clId="{FD780238-CF21-4276-BBD6-4CEBD8588B11}" dt="2024-03-28T06:49:48.762" v="256"/>
          <ac:spMkLst>
            <pc:docMk/>
            <pc:sldMk cId="413854905" sldId="257"/>
            <ac:spMk id="48" creationId="{0DB525B0-F4B0-47AB-B54C-9803EE4E4181}"/>
          </ac:spMkLst>
        </pc:spChg>
        <pc:spChg chg="add mod">
          <ac:chgData name="Snehith Yalam" userId="fe580bdec835b4e4" providerId="LiveId" clId="{FD780238-CF21-4276-BBD6-4CEBD8588B11}" dt="2024-03-28T06:49:48.762" v="256"/>
          <ac:spMkLst>
            <pc:docMk/>
            <pc:sldMk cId="413854905" sldId="257"/>
            <ac:spMk id="49" creationId="{DCA3A895-224A-4253-9F5F-6AA49DBD5BA3}"/>
          </ac:spMkLst>
        </pc:spChg>
        <pc:spChg chg="add mod">
          <ac:chgData name="Snehith Yalam" userId="fe580bdec835b4e4" providerId="LiveId" clId="{FD780238-CF21-4276-BBD6-4CEBD8588B11}" dt="2024-03-28T06:49:48.762" v="256"/>
          <ac:spMkLst>
            <pc:docMk/>
            <pc:sldMk cId="413854905" sldId="257"/>
            <ac:spMk id="50" creationId="{B9BFE73F-AA42-4990-B498-30C93FA9C362}"/>
          </ac:spMkLst>
        </pc:spChg>
        <pc:spChg chg="add mod">
          <ac:chgData name="Snehith Yalam" userId="fe580bdec835b4e4" providerId="LiveId" clId="{FD780238-CF21-4276-BBD6-4CEBD8588B11}" dt="2024-03-28T06:49:48.583" v="255"/>
          <ac:spMkLst>
            <pc:docMk/>
            <pc:sldMk cId="413854905" sldId="257"/>
            <ac:spMk id="51" creationId="{464A3E7A-B2F2-421B-B441-9A6253093BD9}"/>
          </ac:spMkLst>
        </pc:spChg>
        <pc:spChg chg="add mod">
          <ac:chgData name="Snehith Yalam" userId="fe580bdec835b4e4" providerId="LiveId" clId="{FD780238-CF21-4276-BBD6-4CEBD8588B11}" dt="2024-03-28T06:49:48.583" v="255"/>
          <ac:spMkLst>
            <pc:docMk/>
            <pc:sldMk cId="413854905" sldId="257"/>
            <ac:spMk id="52" creationId="{CBD1B460-5361-43C7-84A0-625941262D5E}"/>
          </ac:spMkLst>
        </pc:spChg>
        <pc:spChg chg="add mod">
          <ac:chgData name="Snehith Yalam" userId="fe580bdec835b4e4" providerId="LiveId" clId="{FD780238-CF21-4276-BBD6-4CEBD8588B11}" dt="2024-03-28T06:49:48.583" v="255"/>
          <ac:spMkLst>
            <pc:docMk/>
            <pc:sldMk cId="413854905" sldId="257"/>
            <ac:spMk id="53" creationId="{5F371142-6610-4366-96D3-F6875D64C826}"/>
          </ac:spMkLst>
        </pc:spChg>
        <pc:spChg chg="add mod">
          <ac:chgData name="Snehith Yalam" userId="fe580bdec835b4e4" providerId="LiveId" clId="{FD780238-CF21-4276-BBD6-4CEBD8588B11}" dt="2024-03-28T06:49:48.404" v="254"/>
          <ac:spMkLst>
            <pc:docMk/>
            <pc:sldMk cId="413854905" sldId="257"/>
            <ac:spMk id="54" creationId="{3BE091B3-DB9D-4E9F-95D8-48BB8B95EAB1}"/>
          </ac:spMkLst>
        </pc:spChg>
        <pc:spChg chg="add mod">
          <ac:chgData name="Snehith Yalam" userId="fe580bdec835b4e4" providerId="LiveId" clId="{FD780238-CF21-4276-BBD6-4CEBD8588B11}" dt="2024-03-28T06:49:48.404" v="254"/>
          <ac:spMkLst>
            <pc:docMk/>
            <pc:sldMk cId="413854905" sldId="257"/>
            <ac:spMk id="55" creationId="{44EA5DF9-F5A3-433F-B2B0-F04C3A1F5A8F}"/>
          </ac:spMkLst>
        </pc:spChg>
        <pc:spChg chg="add mod">
          <ac:chgData name="Snehith Yalam" userId="fe580bdec835b4e4" providerId="LiveId" clId="{FD780238-CF21-4276-BBD6-4CEBD8588B11}" dt="2024-03-28T06:49:48.404" v="254"/>
          <ac:spMkLst>
            <pc:docMk/>
            <pc:sldMk cId="413854905" sldId="257"/>
            <ac:spMk id="56" creationId="{6AB1EDE2-3167-4814-9221-307096EC91EB}"/>
          </ac:spMkLst>
        </pc:spChg>
        <pc:spChg chg="add mod">
          <ac:chgData name="Snehith Yalam" userId="fe580bdec835b4e4" providerId="LiveId" clId="{FD780238-CF21-4276-BBD6-4CEBD8588B11}" dt="2024-03-28T06:49:48.214" v="253"/>
          <ac:spMkLst>
            <pc:docMk/>
            <pc:sldMk cId="413854905" sldId="257"/>
            <ac:spMk id="57" creationId="{8E2E3E92-0FF2-47A2-AF3C-368302FD2418}"/>
          </ac:spMkLst>
        </pc:spChg>
        <pc:spChg chg="add mod">
          <ac:chgData name="Snehith Yalam" userId="fe580bdec835b4e4" providerId="LiveId" clId="{FD780238-CF21-4276-BBD6-4CEBD8588B11}" dt="2024-03-28T06:49:48.214" v="253"/>
          <ac:spMkLst>
            <pc:docMk/>
            <pc:sldMk cId="413854905" sldId="257"/>
            <ac:spMk id="58" creationId="{35F7938A-6004-414D-A991-285C15D2B4A1}"/>
          </ac:spMkLst>
        </pc:spChg>
        <pc:spChg chg="add mod">
          <ac:chgData name="Snehith Yalam" userId="fe580bdec835b4e4" providerId="LiveId" clId="{FD780238-CF21-4276-BBD6-4CEBD8588B11}" dt="2024-03-28T06:49:48.214" v="253"/>
          <ac:spMkLst>
            <pc:docMk/>
            <pc:sldMk cId="413854905" sldId="257"/>
            <ac:spMk id="59" creationId="{12958068-53D0-4EDE-9E8B-6638C1753435}"/>
          </ac:spMkLst>
        </pc:spChg>
        <pc:spChg chg="add mod">
          <ac:chgData name="Snehith Yalam" userId="fe580bdec835b4e4" providerId="LiveId" clId="{FD780238-CF21-4276-BBD6-4CEBD8588B11}" dt="2024-03-28T06:49:48.049" v="252"/>
          <ac:spMkLst>
            <pc:docMk/>
            <pc:sldMk cId="413854905" sldId="257"/>
            <ac:spMk id="60" creationId="{E08B089C-0DCD-4192-99A5-287D083036C2}"/>
          </ac:spMkLst>
        </pc:spChg>
        <pc:spChg chg="add mod">
          <ac:chgData name="Snehith Yalam" userId="fe580bdec835b4e4" providerId="LiveId" clId="{FD780238-CF21-4276-BBD6-4CEBD8588B11}" dt="2024-03-28T06:49:48.049" v="252"/>
          <ac:spMkLst>
            <pc:docMk/>
            <pc:sldMk cId="413854905" sldId="257"/>
            <ac:spMk id="61" creationId="{F1081BE8-8CFD-4F23-AB13-8C842FF2AD13}"/>
          </ac:spMkLst>
        </pc:spChg>
        <pc:spChg chg="add mod">
          <ac:chgData name="Snehith Yalam" userId="fe580bdec835b4e4" providerId="LiveId" clId="{FD780238-CF21-4276-BBD6-4CEBD8588B11}" dt="2024-03-28T06:49:48.049" v="252"/>
          <ac:spMkLst>
            <pc:docMk/>
            <pc:sldMk cId="413854905" sldId="257"/>
            <ac:spMk id="62" creationId="{828443B3-0391-400A-937F-58D4349CB09F}"/>
          </ac:spMkLst>
        </pc:spChg>
        <pc:spChg chg="add mod">
          <ac:chgData name="Snehith Yalam" userId="fe580bdec835b4e4" providerId="LiveId" clId="{FD780238-CF21-4276-BBD6-4CEBD8588B11}" dt="2024-03-28T06:49:47.893" v="251"/>
          <ac:spMkLst>
            <pc:docMk/>
            <pc:sldMk cId="413854905" sldId="257"/>
            <ac:spMk id="63" creationId="{7C0D5126-43D7-462F-AFF0-BA0ED0C92CFE}"/>
          </ac:spMkLst>
        </pc:spChg>
        <pc:spChg chg="add mod">
          <ac:chgData name="Snehith Yalam" userId="fe580bdec835b4e4" providerId="LiveId" clId="{FD780238-CF21-4276-BBD6-4CEBD8588B11}" dt="2024-03-28T06:49:47.893" v="251"/>
          <ac:spMkLst>
            <pc:docMk/>
            <pc:sldMk cId="413854905" sldId="257"/>
            <ac:spMk id="64" creationId="{26CC8A5A-63AA-4089-A132-7C1FFFD4C88E}"/>
          </ac:spMkLst>
        </pc:spChg>
        <pc:spChg chg="add mod">
          <ac:chgData name="Snehith Yalam" userId="fe580bdec835b4e4" providerId="LiveId" clId="{FD780238-CF21-4276-BBD6-4CEBD8588B11}" dt="2024-03-28T06:49:47.893" v="251"/>
          <ac:spMkLst>
            <pc:docMk/>
            <pc:sldMk cId="413854905" sldId="257"/>
            <ac:spMk id="65" creationId="{505C8919-D5F1-4B8D-8A83-91FD0F97B66C}"/>
          </ac:spMkLst>
        </pc:spChg>
        <pc:spChg chg="add mod">
          <ac:chgData name="Snehith Yalam" userId="fe580bdec835b4e4" providerId="LiveId" clId="{FD780238-CF21-4276-BBD6-4CEBD8588B11}" dt="2024-03-28T06:49:18.123" v="243"/>
          <ac:spMkLst>
            <pc:docMk/>
            <pc:sldMk cId="413854905" sldId="257"/>
            <ac:spMk id="66" creationId="{8BF0577D-23FE-4C7B-B371-AE0D0E4B23A9}"/>
          </ac:spMkLst>
        </pc:spChg>
        <pc:spChg chg="add mod">
          <ac:chgData name="Snehith Yalam" userId="fe580bdec835b4e4" providerId="LiveId" clId="{FD780238-CF21-4276-BBD6-4CEBD8588B11}" dt="2024-03-28T06:49:18.123" v="243"/>
          <ac:spMkLst>
            <pc:docMk/>
            <pc:sldMk cId="413854905" sldId="257"/>
            <ac:spMk id="67" creationId="{0C53790E-CB56-41EE-A7F4-038C5EB3391B}"/>
          </ac:spMkLst>
        </pc:spChg>
        <pc:spChg chg="add mod">
          <ac:chgData name="Snehith Yalam" userId="fe580bdec835b4e4" providerId="LiveId" clId="{FD780238-CF21-4276-BBD6-4CEBD8588B11}" dt="2024-03-28T06:49:18.123" v="243"/>
          <ac:spMkLst>
            <pc:docMk/>
            <pc:sldMk cId="413854905" sldId="257"/>
            <ac:spMk id="68" creationId="{2E3AAA97-D646-4390-8A18-12A5E6F21C8D}"/>
          </ac:spMkLst>
        </pc:spChg>
        <pc:spChg chg="add mod">
          <ac:chgData name="Snehith Yalam" userId="fe580bdec835b4e4" providerId="LiveId" clId="{FD780238-CF21-4276-BBD6-4CEBD8588B11}" dt="2024-03-28T06:49:47.560" v="249"/>
          <ac:spMkLst>
            <pc:docMk/>
            <pc:sldMk cId="413854905" sldId="257"/>
            <ac:spMk id="69" creationId="{1C3F2D30-95D8-4FCC-9837-F7862E6F75FE}"/>
          </ac:spMkLst>
        </pc:spChg>
      </pc:sldChg>
      <pc:sldChg chg="new del">
        <pc:chgData name="Snehith Yalam" userId="fe580bdec835b4e4" providerId="LiveId" clId="{FD780238-CF21-4276-BBD6-4CEBD8588B11}" dt="2024-03-28T06:46:51.830" v="180" actId="680"/>
        <pc:sldMkLst>
          <pc:docMk/>
          <pc:sldMk cId="1282748600" sldId="257"/>
        </pc:sldMkLst>
      </pc:sldChg>
      <pc:sldChg chg="addSp delSp modSp new del mod">
        <pc:chgData name="Snehith Yalam" userId="fe580bdec835b4e4" providerId="LiveId" clId="{FD780238-CF21-4276-BBD6-4CEBD8588B11}" dt="2024-03-28T06:46:41.937" v="178" actId="680"/>
        <pc:sldMkLst>
          <pc:docMk/>
          <pc:sldMk cId="2705395652" sldId="257"/>
        </pc:sldMkLst>
        <pc:spChg chg="mod">
          <ac:chgData name="Snehith Yalam" userId="fe580bdec835b4e4" providerId="LiveId" clId="{FD780238-CF21-4276-BBD6-4CEBD8588B11}" dt="2024-03-28T06:46:40.801" v="177" actId="20577"/>
          <ac:spMkLst>
            <pc:docMk/>
            <pc:sldMk cId="2705395652" sldId="257"/>
            <ac:spMk id="2" creationId="{943B2629-7F8C-4D59-9852-A74438D61AE4}"/>
          </ac:spMkLst>
        </pc:spChg>
        <pc:spChg chg="add del">
          <ac:chgData name="Snehith Yalam" userId="fe580bdec835b4e4" providerId="LiveId" clId="{FD780238-CF21-4276-BBD6-4CEBD8588B11}" dt="2024-03-28T06:46:40.357" v="176"/>
          <ac:spMkLst>
            <pc:docMk/>
            <pc:sldMk cId="2705395652" sldId="257"/>
            <ac:spMk id="3" creationId="{45F25B7E-B6A5-4A83-807C-CFA8972278C1}"/>
          </ac:spMkLst>
        </pc:spChg>
        <pc:spChg chg="add del">
          <ac:chgData name="Snehith Yalam" userId="fe580bdec835b4e4" providerId="LiveId" clId="{FD780238-CF21-4276-BBD6-4CEBD8588B11}" dt="2024-03-28T06:46:40.357" v="176"/>
          <ac:spMkLst>
            <pc:docMk/>
            <pc:sldMk cId="2705395652" sldId="257"/>
            <ac:spMk id="4" creationId="{9A05C577-766A-433C-B317-82C91093219E}"/>
          </ac:spMkLst>
        </pc:spChg>
        <pc:spChg chg="add del mod">
          <ac:chgData name="Snehith Yalam" userId="fe580bdec835b4e4" providerId="LiveId" clId="{FD780238-CF21-4276-BBD6-4CEBD8588B11}" dt="2024-03-28T06:46:38.586" v="171"/>
          <ac:spMkLst>
            <pc:docMk/>
            <pc:sldMk cId="2705395652" sldId="257"/>
            <ac:spMk id="5" creationId="{C023EE82-13FA-4138-9FCB-FDF0EE94ED55}"/>
          </ac:spMkLst>
        </pc:spChg>
        <pc:spChg chg="add del mod">
          <ac:chgData name="Snehith Yalam" userId="fe580bdec835b4e4" providerId="LiveId" clId="{FD780238-CF21-4276-BBD6-4CEBD8588B11}" dt="2024-03-28T06:46:38.586" v="171"/>
          <ac:spMkLst>
            <pc:docMk/>
            <pc:sldMk cId="2705395652" sldId="257"/>
            <ac:spMk id="6" creationId="{F1747142-58D7-4C32-B331-A02E3F5BF7ED}"/>
          </ac:spMkLst>
        </pc:spChg>
        <pc:spChg chg="add mod">
          <ac:chgData name="Snehith Yalam" userId="fe580bdec835b4e4" providerId="LiveId" clId="{FD780238-CF21-4276-BBD6-4CEBD8588B11}" dt="2024-03-28T06:46:38.042" v="170"/>
          <ac:spMkLst>
            <pc:docMk/>
            <pc:sldMk cId="2705395652" sldId="257"/>
            <ac:spMk id="7" creationId="{1F5F299C-449B-4B98-97AC-D0D17818ECEA}"/>
          </ac:spMkLst>
        </pc:spChg>
        <pc:spChg chg="add mod">
          <ac:chgData name="Snehith Yalam" userId="fe580bdec835b4e4" providerId="LiveId" clId="{FD780238-CF21-4276-BBD6-4CEBD8588B11}" dt="2024-03-28T06:46:38.042" v="170"/>
          <ac:spMkLst>
            <pc:docMk/>
            <pc:sldMk cId="2705395652" sldId="257"/>
            <ac:spMk id="8" creationId="{2318FD68-F436-4776-A67C-9B7F1ED135DD}"/>
          </ac:spMkLst>
        </pc:spChg>
        <pc:spChg chg="add mod">
          <ac:chgData name="Snehith Yalam" userId="fe580bdec835b4e4" providerId="LiveId" clId="{FD780238-CF21-4276-BBD6-4CEBD8588B11}" dt="2024-03-28T06:46:38.042" v="170"/>
          <ac:spMkLst>
            <pc:docMk/>
            <pc:sldMk cId="2705395652" sldId="257"/>
            <ac:spMk id="9" creationId="{7D3BE6DF-49DE-4E05-A7D1-2A2FCF17670F}"/>
          </ac:spMkLst>
        </pc:spChg>
      </pc:sldChg>
      <pc:sldChg chg="new del">
        <pc:chgData name="Snehith Yalam" userId="fe580bdec835b4e4" providerId="LiveId" clId="{FD780238-CF21-4276-BBD6-4CEBD8588B11}" dt="2024-03-28T06:50:13.634" v="270" actId="680"/>
        <pc:sldMkLst>
          <pc:docMk/>
          <pc:sldMk cId="2822527497" sldId="257"/>
        </pc:sldMkLst>
      </pc:sldChg>
      <pc:sldChg chg="new del">
        <pc:chgData name="Snehith Yalam" userId="fe580bdec835b4e4" providerId="LiveId" clId="{FD780238-CF21-4276-BBD6-4CEBD8588B11}" dt="2024-03-28T06:50:20.631" v="272" actId="680"/>
        <pc:sldMkLst>
          <pc:docMk/>
          <pc:sldMk cId="3136800572" sldId="257"/>
        </pc:sldMkLst>
      </pc:sldChg>
      <pc:sldChg chg="addSp delSp modSp new mod">
        <pc:chgData name="Snehith Yalam" userId="fe580bdec835b4e4" providerId="LiveId" clId="{FD780238-CF21-4276-BBD6-4CEBD8588B11}" dt="2024-03-28T06:55:57.028" v="400" actId="20577"/>
        <pc:sldMkLst>
          <pc:docMk/>
          <pc:sldMk cId="4268887547" sldId="257"/>
        </pc:sldMkLst>
        <pc:spChg chg="mod">
          <ac:chgData name="Snehith Yalam" userId="fe580bdec835b4e4" providerId="LiveId" clId="{FD780238-CF21-4276-BBD6-4CEBD8588B11}" dt="2024-03-28T06:52:36.775" v="381" actId="14100"/>
          <ac:spMkLst>
            <pc:docMk/>
            <pc:sldMk cId="4268887547" sldId="257"/>
            <ac:spMk id="2" creationId="{C3638722-71D5-4293-9251-1041989C12F7}"/>
          </ac:spMkLst>
        </pc:spChg>
        <pc:spChg chg="del mod">
          <ac:chgData name="Snehith Yalam" userId="fe580bdec835b4e4" providerId="LiveId" clId="{FD780238-CF21-4276-BBD6-4CEBD8588B11}" dt="2024-03-28T06:51:27.195" v="296" actId="478"/>
          <ac:spMkLst>
            <pc:docMk/>
            <pc:sldMk cId="4268887547" sldId="257"/>
            <ac:spMk id="3" creationId="{ABBCA8A2-588B-49A5-B300-951348C2546C}"/>
          </ac:spMkLst>
        </pc:spChg>
        <pc:spChg chg="add mod">
          <ac:chgData name="Snehith Yalam" userId="fe580bdec835b4e4" providerId="LiveId" clId="{FD780238-CF21-4276-BBD6-4CEBD8588B11}" dt="2024-03-28T06:55:57.028" v="400" actId="20577"/>
          <ac:spMkLst>
            <pc:docMk/>
            <pc:sldMk cId="4268887547" sldId="257"/>
            <ac:spMk id="4" creationId="{6D052CEF-A641-4407-88DC-13C573DF6E2C}"/>
          </ac:spMkLst>
        </pc:spChg>
        <pc:spChg chg="add">
          <ac:chgData name="Snehith Yalam" userId="fe580bdec835b4e4" providerId="LiveId" clId="{FD780238-CF21-4276-BBD6-4CEBD8588B11}" dt="2024-03-28T06:50:54.912" v="292"/>
          <ac:spMkLst>
            <pc:docMk/>
            <pc:sldMk cId="4268887547" sldId="257"/>
            <ac:spMk id="5" creationId="{AB46CCB4-8754-4443-9D9D-D99FC06062A6}"/>
          </ac:spMkLst>
        </pc:spChg>
      </pc:sldChg>
      <pc:sldChg chg="modSp new mod">
        <pc:chgData name="Snehith Yalam" userId="fe580bdec835b4e4" providerId="LiveId" clId="{FD780238-CF21-4276-BBD6-4CEBD8588B11}" dt="2024-03-28T07:02:28.836" v="609" actId="20577"/>
        <pc:sldMkLst>
          <pc:docMk/>
          <pc:sldMk cId="182047356" sldId="258"/>
        </pc:sldMkLst>
        <pc:spChg chg="mod">
          <ac:chgData name="Snehith Yalam" userId="fe580bdec835b4e4" providerId="LiveId" clId="{FD780238-CF21-4276-BBD6-4CEBD8588B11}" dt="2024-03-28T06:59:16.354" v="444" actId="20577"/>
          <ac:spMkLst>
            <pc:docMk/>
            <pc:sldMk cId="182047356" sldId="258"/>
            <ac:spMk id="2" creationId="{5EE50391-EFB7-49DD-B51C-5F391197939B}"/>
          </ac:spMkLst>
        </pc:spChg>
        <pc:spChg chg="mod">
          <ac:chgData name="Snehith Yalam" userId="fe580bdec835b4e4" providerId="LiveId" clId="{FD780238-CF21-4276-BBD6-4CEBD8588B11}" dt="2024-03-28T07:02:28.836" v="609" actId="20577"/>
          <ac:spMkLst>
            <pc:docMk/>
            <pc:sldMk cId="182047356" sldId="258"/>
            <ac:spMk id="3" creationId="{050EEB58-576B-480B-97F9-1553CAEFBA4E}"/>
          </ac:spMkLst>
        </pc:spChg>
      </pc:sldChg>
      <pc:sldChg chg="new del">
        <pc:chgData name="Snehith Yalam" userId="fe580bdec835b4e4" providerId="LiveId" clId="{FD780238-CF21-4276-BBD6-4CEBD8588B11}" dt="2024-03-28T06:56:19.764" v="402" actId="680"/>
        <pc:sldMkLst>
          <pc:docMk/>
          <pc:sldMk cId="1406424080" sldId="258"/>
        </pc:sldMkLst>
      </pc:sldChg>
      <pc:sldChg chg="addSp delSp modSp new del mod">
        <pc:chgData name="Snehith Yalam" userId="fe580bdec835b4e4" providerId="LiveId" clId="{FD780238-CF21-4276-BBD6-4CEBD8588B11}" dt="2024-03-28T06:58:49.477" v="425" actId="2696"/>
        <pc:sldMkLst>
          <pc:docMk/>
          <pc:sldMk cId="3913819618" sldId="258"/>
        </pc:sldMkLst>
        <pc:spChg chg="del mod">
          <ac:chgData name="Snehith Yalam" userId="fe580bdec835b4e4" providerId="LiveId" clId="{FD780238-CF21-4276-BBD6-4CEBD8588B11}" dt="2024-03-28T06:56:35.673" v="405" actId="478"/>
          <ac:spMkLst>
            <pc:docMk/>
            <pc:sldMk cId="3913819618" sldId="258"/>
            <ac:spMk id="2" creationId="{1B13B539-971C-4922-B62D-A9878CECF331}"/>
          </ac:spMkLst>
        </pc:spChg>
        <pc:spChg chg="del">
          <ac:chgData name="Snehith Yalam" userId="fe580bdec835b4e4" providerId="LiveId" clId="{FD780238-CF21-4276-BBD6-4CEBD8588B11}" dt="2024-03-28T06:56:44.513" v="406" actId="478"/>
          <ac:spMkLst>
            <pc:docMk/>
            <pc:sldMk cId="3913819618" sldId="258"/>
            <ac:spMk id="3" creationId="{8E178D09-D187-458B-9305-476AD29F9271}"/>
          </ac:spMkLst>
        </pc:spChg>
        <pc:spChg chg="add del mod">
          <ac:chgData name="Snehith Yalam" userId="fe580bdec835b4e4" providerId="LiveId" clId="{FD780238-CF21-4276-BBD6-4CEBD8588B11}" dt="2024-03-28T06:57:23.281" v="410" actId="478"/>
          <ac:spMkLst>
            <pc:docMk/>
            <pc:sldMk cId="3913819618" sldId="258"/>
            <ac:spMk id="4" creationId="{EEEB1B35-A19B-4CE7-AF9C-FB47FFB115B8}"/>
          </ac:spMkLst>
        </pc:spChg>
        <pc:spChg chg="add del mod">
          <ac:chgData name="Snehith Yalam" userId="fe580bdec835b4e4" providerId="LiveId" clId="{FD780238-CF21-4276-BBD6-4CEBD8588B11}" dt="2024-03-28T06:58:39.061" v="424"/>
          <ac:spMkLst>
            <pc:docMk/>
            <pc:sldMk cId="3913819618" sldId="258"/>
            <ac:spMk id="5" creationId="{95E1197A-9E0C-4B7B-99BD-7C5A0CAE0618}"/>
          </ac:spMkLst>
        </pc:spChg>
        <pc:spChg chg="add mod">
          <ac:chgData name="Snehith Yalam" userId="fe580bdec835b4e4" providerId="LiveId" clId="{FD780238-CF21-4276-BBD6-4CEBD8588B11}" dt="2024-03-28T06:58:31.994" v="422" actId="20577"/>
          <ac:spMkLst>
            <pc:docMk/>
            <pc:sldMk cId="3913819618" sldId="258"/>
            <ac:spMk id="6" creationId="{0639C0B4-4E58-4CB3-9021-CCBC0CB519D8}"/>
          </ac:spMkLst>
        </pc:spChg>
      </pc:sldChg>
      <pc:sldChg chg="modSp new mod">
        <pc:chgData name="Snehith Yalam" userId="fe580bdec835b4e4" providerId="LiveId" clId="{FD780238-CF21-4276-BBD6-4CEBD8588B11}" dt="2024-03-28T07:06:28.159" v="649" actId="27636"/>
        <pc:sldMkLst>
          <pc:docMk/>
          <pc:sldMk cId="1022825911" sldId="259"/>
        </pc:sldMkLst>
        <pc:spChg chg="mod">
          <ac:chgData name="Snehith Yalam" userId="fe580bdec835b4e4" providerId="LiveId" clId="{FD780238-CF21-4276-BBD6-4CEBD8588B11}" dt="2024-03-28T07:04:33.356" v="624" actId="20577"/>
          <ac:spMkLst>
            <pc:docMk/>
            <pc:sldMk cId="1022825911" sldId="259"/>
            <ac:spMk id="2" creationId="{B938C7D0-C435-4882-BC0B-3EB6EBCDA9F9}"/>
          </ac:spMkLst>
        </pc:spChg>
        <pc:spChg chg="mod">
          <ac:chgData name="Snehith Yalam" userId="fe580bdec835b4e4" providerId="LiveId" clId="{FD780238-CF21-4276-BBD6-4CEBD8588B11}" dt="2024-03-28T07:06:28.159" v="649" actId="27636"/>
          <ac:spMkLst>
            <pc:docMk/>
            <pc:sldMk cId="1022825911" sldId="259"/>
            <ac:spMk id="3" creationId="{BE723ABB-7C83-4B3C-8E52-8B7EE558AD37}"/>
          </ac:spMkLst>
        </pc:spChg>
      </pc:sldChg>
      <pc:sldChg chg="modSp new mod">
        <pc:chgData name="Snehith Yalam" userId="fe580bdec835b4e4" providerId="LiveId" clId="{FD780238-CF21-4276-BBD6-4CEBD8588B11}" dt="2024-03-28T08:34:16.916" v="2380" actId="20577"/>
        <pc:sldMkLst>
          <pc:docMk/>
          <pc:sldMk cId="2989001485" sldId="260"/>
        </pc:sldMkLst>
        <pc:spChg chg="mod">
          <ac:chgData name="Snehith Yalam" userId="fe580bdec835b4e4" providerId="LiveId" clId="{FD780238-CF21-4276-BBD6-4CEBD8588B11}" dt="2024-03-28T08:34:16.916" v="2380" actId="20577"/>
          <ac:spMkLst>
            <pc:docMk/>
            <pc:sldMk cId="2989001485" sldId="260"/>
            <ac:spMk id="2" creationId="{9B7E58B3-4E31-47C7-9A6E-0B9CF8EC7C70}"/>
          </ac:spMkLst>
        </pc:spChg>
        <pc:spChg chg="mod">
          <ac:chgData name="Snehith Yalam" userId="fe580bdec835b4e4" providerId="LiveId" clId="{FD780238-CF21-4276-BBD6-4CEBD8588B11}" dt="2024-03-28T07:10:50.069" v="893" actId="20577"/>
          <ac:spMkLst>
            <pc:docMk/>
            <pc:sldMk cId="2989001485" sldId="260"/>
            <ac:spMk id="3" creationId="{C2A01A7C-1CA2-44C6-869B-EA25C2B99801}"/>
          </ac:spMkLst>
        </pc:spChg>
      </pc:sldChg>
      <pc:sldChg chg="modSp new add del mod">
        <pc:chgData name="Snehith Yalam" userId="fe580bdec835b4e4" providerId="LiveId" clId="{FD780238-CF21-4276-BBD6-4CEBD8588B11}" dt="2024-03-28T08:34:59.557" v="2382" actId="14100"/>
        <pc:sldMkLst>
          <pc:docMk/>
          <pc:sldMk cId="4294829366" sldId="261"/>
        </pc:sldMkLst>
        <pc:spChg chg="mod">
          <ac:chgData name="Snehith Yalam" userId="fe580bdec835b4e4" providerId="LiveId" clId="{FD780238-CF21-4276-BBD6-4CEBD8588B11}" dt="2024-03-28T08:24:32.319" v="1879" actId="20577"/>
          <ac:spMkLst>
            <pc:docMk/>
            <pc:sldMk cId="4294829366" sldId="261"/>
            <ac:spMk id="2" creationId="{7A9C096B-3B00-47A7-9A50-3B405AE5EDD6}"/>
          </ac:spMkLst>
        </pc:spChg>
        <pc:spChg chg="mod">
          <ac:chgData name="Snehith Yalam" userId="fe580bdec835b4e4" providerId="LiveId" clId="{FD780238-CF21-4276-BBD6-4CEBD8588B11}" dt="2024-03-28T08:34:59.557" v="2382" actId="14100"/>
          <ac:spMkLst>
            <pc:docMk/>
            <pc:sldMk cId="4294829366" sldId="261"/>
            <ac:spMk id="3" creationId="{CA4BF0C0-380C-492F-9C07-DC76462B55A6}"/>
          </ac:spMkLst>
        </pc:spChg>
      </pc:sldChg>
      <pc:sldChg chg="new del">
        <pc:chgData name="Snehith Yalam" userId="fe580bdec835b4e4" providerId="LiveId" clId="{FD780238-CF21-4276-BBD6-4CEBD8588B11}" dt="2024-03-28T07:14:15.639" v="951" actId="2696"/>
        <pc:sldMkLst>
          <pc:docMk/>
          <pc:sldMk cId="486302402" sldId="262"/>
        </pc:sldMkLst>
      </pc:sldChg>
      <pc:sldChg chg="addSp delSp modSp new add del mod">
        <pc:chgData name="Snehith Yalam" userId="fe580bdec835b4e4" providerId="LiveId" clId="{FD780238-CF21-4276-BBD6-4CEBD8588B11}" dt="2024-03-28T07:27:37.092" v="1219" actId="113"/>
        <pc:sldMkLst>
          <pc:docMk/>
          <pc:sldMk cId="2322962818" sldId="262"/>
        </pc:sldMkLst>
        <pc:spChg chg="mod">
          <ac:chgData name="Snehith Yalam" userId="fe580bdec835b4e4" providerId="LiveId" clId="{FD780238-CF21-4276-BBD6-4CEBD8588B11}" dt="2024-03-28T07:18:37.777" v="988" actId="20577"/>
          <ac:spMkLst>
            <pc:docMk/>
            <pc:sldMk cId="2322962818" sldId="262"/>
            <ac:spMk id="2" creationId="{0CF89FDD-82C8-455F-87D2-9D6A24CB703F}"/>
          </ac:spMkLst>
        </pc:spChg>
        <pc:spChg chg="del mod">
          <ac:chgData name="Snehith Yalam" userId="fe580bdec835b4e4" providerId="LiveId" clId="{FD780238-CF21-4276-BBD6-4CEBD8588B11}" dt="2024-03-28T07:20:52.709" v="1007"/>
          <ac:spMkLst>
            <pc:docMk/>
            <pc:sldMk cId="2322962818" sldId="262"/>
            <ac:spMk id="3" creationId="{1CBF3F9E-2665-4EA4-8CBD-99838B4A08F5}"/>
          </ac:spMkLst>
        </pc:spChg>
        <pc:spChg chg="add del">
          <ac:chgData name="Snehith Yalam" userId="fe580bdec835b4e4" providerId="LiveId" clId="{FD780238-CF21-4276-BBD6-4CEBD8588B11}" dt="2024-03-28T07:20:47.656" v="1006" actId="21"/>
          <ac:spMkLst>
            <pc:docMk/>
            <pc:sldMk cId="2322962818" sldId="262"/>
            <ac:spMk id="5" creationId="{4DFAC8E7-2107-41AE-9A4A-F62DE5391723}"/>
          </ac:spMkLst>
        </pc:spChg>
        <pc:spChg chg="add mod">
          <ac:chgData name="Snehith Yalam" userId="fe580bdec835b4e4" providerId="LiveId" clId="{FD780238-CF21-4276-BBD6-4CEBD8588B11}" dt="2024-03-28T07:27:37.092" v="1219" actId="113"/>
          <ac:spMkLst>
            <pc:docMk/>
            <pc:sldMk cId="2322962818" sldId="262"/>
            <ac:spMk id="6" creationId="{8CB9F989-9AC1-4669-B772-B7F339E9051D}"/>
          </ac:spMkLst>
        </pc:spChg>
        <pc:picChg chg="add del">
          <ac:chgData name="Snehith Yalam" userId="fe580bdec835b4e4" providerId="LiveId" clId="{FD780238-CF21-4276-BBD6-4CEBD8588B11}" dt="2024-03-28T07:26:10.550" v="1202" actId="22"/>
          <ac:picMkLst>
            <pc:docMk/>
            <pc:sldMk cId="2322962818" sldId="262"/>
            <ac:picMk id="8" creationId="{857FD404-7533-44F1-8891-049E583BE204}"/>
          </ac:picMkLst>
        </pc:picChg>
      </pc:sldChg>
      <pc:sldChg chg="addSp modSp new mod">
        <pc:chgData name="Snehith Yalam" userId="fe580bdec835b4e4" providerId="LiveId" clId="{FD780238-CF21-4276-BBD6-4CEBD8588B11}" dt="2024-03-28T07:31:03.520" v="1252" actId="14100"/>
        <pc:sldMkLst>
          <pc:docMk/>
          <pc:sldMk cId="4553739" sldId="263"/>
        </pc:sldMkLst>
        <pc:spChg chg="mod">
          <ac:chgData name="Snehith Yalam" userId="fe580bdec835b4e4" providerId="LiveId" clId="{FD780238-CF21-4276-BBD6-4CEBD8588B11}" dt="2024-03-28T07:29:04.626" v="1245" actId="20577"/>
          <ac:spMkLst>
            <pc:docMk/>
            <pc:sldMk cId="4553739" sldId="263"/>
            <ac:spMk id="2" creationId="{9A10E645-9A3B-4500-86F7-FD57648244A6}"/>
          </ac:spMkLst>
        </pc:spChg>
        <pc:spChg chg="mod">
          <ac:chgData name="Snehith Yalam" userId="fe580bdec835b4e4" providerId="LiveId" clId="{FD780238-CF21-4276-BBD6-4CEBD8588B11}" dt="2024-03-28T07:31:03.520" v="1252" actId="14100"/>
          <ac:spMkLst>
            <pc:docMk/>
            <pc:sldMk cId="4553739" sldId="263"/>
            <ac:spMk id="3" creationId="{E57F72B9-E4BB-4CEA-838B-631B07A56BFA}"/>
          </ac:spMkLst>
        </pc:spChg>
        <pc:picChg chg="add mod">
          <ac:chgData name="Snehith Yalam" userId="fe580bdec835b4e4" providerId="LiveId" clId="{FD780238-CF21-4276-BBD6-4CEBD8588B11}" dt="2024-03-28T07:31:03.520" v="1252" actId="14100"/>
          <ac:picMkLst>
            <pc:docMk/>
            <pc:sldMk cId="4553739" sldId="263"/>
            <ac:picMk id="4098" creationId="{7FF6FF5F-ADA3-4EC0-AA72-11A73D1E5C83}"/>
          </ac:picMkLst>
        </pc:picChg>
      </pc:sldChg>
      <pc:sldChg chg="modSp new mod">
        <pc:chgData name="Snehith Yalam" userId="fe580bdec835b4e4" providerId="LiveId" clId="{FD780238-CF21-4276-BBD6-4CEBD8588B11}" dt="2024-03-28T07:38:19.502" v="1349" actId="27636"/>
        <pc:sldMkLst>
          <pc:docMk/>
          <pc:sldMk cId="1527462452" sldId="264"/>
        </pc:sldMkLst>
        <pc:spChg chg="mod">
          <ac:chgData name="Snehith Yalam" userId="fe580bdec835b4e4" providerId="LiveId" clId="{FD780238-CF21-4276-BBD6-4CEBD8588B11}" dt="2024-03-28T07:34:22.115" v="1284" actId="20577"/>
          <ac:spMkLst>
            <pc:docMk/>
            <pc:sldMk cId="1527462452" sldId="264"/>
            <ac:spMk id="2" creationId="{5131F33A-2456-4651-BE4B-0C1441FAC7CB}"/>
          </ac:spMkLst>
        </pc:spChg>
        <pc:spChg chg="mod">
          <ac:chgData name="Snehith Yalam" userId="fe580bdec835b4e4" providerId="LiveId" clId="{FD780238-CF21-4276-BBD6-4CEBD8588B11}" dt="2024-03-28T07:38:19.502" v="1349" actId="27636"/>
          <ac:spMkLst>
            <pc:docMk/>
            <pc:sldMk cId="1527462452" sldId="264"/>
            <ac:spMk id="3" creationId="{06ECAED4-F19D-4D45-8D3F-FA3DAE2E3AF9}"/>
          </ac:spMkLst>
        </pc:spChg>
      </pc:sldChg>
      <pc:sldChg chg="modSp new mod">
        <pc:chgData name="Snehith Yalam" userId="fe580bdec835b4e4" providerId="LiveId" clId="{FD780238-CF21-4276-BBD6-4CEBD8588B11}" dt="2024-03-28T07:45:52.740" v="1537" actId="1076"/>
        <pc:sldMkLst>
          <pc:docMk/>
          <pc:sldMk cId="2541065985" sldId="265"/>
        </pc:sldMkLst>
        <pc:spChg chg="mod">
          <ac:chgData name="Snehith Yalam" userId="fe580bdec835b4e4" providerId="LiveId" clId="{FD780238-CF21-4276-BBD6-4CEBD8588B11}" dt="2024-03-28T07:45:52.740" v="1537" actId="1076"/>
          <ac:spMkLst>
            <pc:docMk/>
            <pc:sldMk cId="2541065985" sldId="265"/>
            <ac:spMk id="2" creationId="{D29375BD-E0A9-409A-97B1-BB99F18AEE0F}"/>
          </ac:spMkLst>
        </pc:spChg>
        <pc:spChg chg="mod">
          <ac:chgData name="Snehith Yalam" userId="fe580bdec835b4e4" providerId="LiveId" clId="{FD780238-CF21-4276-BBD6-4CEBD8588B11}" dt="2024-03-28T07:45:26.476" v="1536" actId="113"/>
          <ac:spMkLst>
            <pc:docMk/>
            <pc:sldMk cId="2541065985" sldId="265"/>
            <ac:spMk id="3" creationId="{A11F2429-5982-4480-B174-2F329A7A37E4}"/>
          </ac:spMkLst>
        </pc:spChg>
      </pc:sldChg>
      <pc:sldChg chg="modSp new mod">
        <pc:chgData name="Snehith Yalam" userId="fe580bdec835b4e4" providerId="LiveId" clId="{FD780238-CF21-4276-BBD6-4CEBD8588B11}" dt="2024-03-28T08:37:34.547" v="2431" actId="27636"/>
        <pc:sldMkLst>
          <pc:docMk/>
          <pc:sldMk cId="3846922394" sldId="266"/>
        </pc:sldMkLst>
        <pc:spChg chg="mod">
          <ac:chgData name="Snehith Yalam" userId="fe580bdec835b4e4" providerId="LiveId" clId="{FD780238-CF21-4276-BBD6-4CEBD8588B11}" dt="2024-03-28T08:37:25.461" v="2429" actId="14100"/>
          <ac:spMkLst>
            <pc:docMk/>
            <pc:sldMk cId="3846922394" sldId="266"/>
            <ac:spMk id="2" creationId="{DBF67161-053D-4EDF-B7F3-2A58CFEF242A}"/>
          </ac:spMkLst>
        </pc:spChg>
        <pc:spChg chg="mod">
          <ac:chgData name="Snehith Yalam" userId="fe580bdec835b4e4" providerId="LiveId" clId="{FD780238-CF21-4276-BBD6-4CEBD8588B11}" dt="2024-03-28T08:37:34.547" v="2431" actId="27636"/>
          <ac:spMkLst>
            <pc:docMk/>
            <pc:sldMk cId="3846922394" sldId="266"/>
            <ac:spMk id="3" creationId="{FE063655-1DD8-49BC-85B5-6C70B9596115}"/>
          </ac:spMkLst>
        </pc:spChg>
      </pc:sldChg>
      <pc:sldChg chg="addSp delSp modSp new mod">
        <pc:chgData name="Snehith Yalam" userId="fe580bdec835b4e4" providerId="LiveId" clId="{FD780238-CF21-4276-BBD6-4CEBD8588B11}" dt="2024-03-28T08:38:08.317" v="2446" actId="27636"/>
        <pc:sldMkLst>
          <pc:docMk/>
          <pc:sldMk cId="1711860192" sldId="267"/>
        </pc:sldMkLst>
        <pc:spChg chg="mod">
          <ac:chgData name="Snehith Yalam" userId="fe580bdec835b4e4" providerId="LiveId" clId="{FD780238-CF21-4276-BBD6-4CEBD8588B11}" dt="2024-03-28T08:38:01.884" v="2442" actId="14100"/>
          <ac:spMkLst>
            <pc:docMk/>
            <pc:sldMk cId="1711860192" sldId="267"/>
            <ac:spMk id="2" creationId="{FA3C5B67-463E-4E19-98D5-41A83018AF57}"/>
          </ac:spMkLst>
        </pc:spChg>
        <pc:spChg chg="mod">
          <ac:chgData name="Snehith Yalam" userId="fe580bdec835b4e4" providerId="LiveId" clId="{FD780238-CF21-4276-BBD6-4CEBD8588B11}" dt="2024-03-28T08:38:08.317" v="2446" actId="27636"/>
          <ac:spMkLst>
            <pc:docMk/>
            <pc:sldMk cId="1711860192" sldId="267"/>
            <ac:spMk id="3" creationId="{98242834-6B5C-472D-8847-1DE36CBB23A5}"/>
          </ac:spMkLst>
        </pc:spChg>
        <pc:graphicFrameChg chg="add del mod">
          <ac:chgData name="Snehith Yalam" userId="fe580bdec835b4e4" providerId="LiveId" clId="{FD780238-CF21-4276-BBD6-4CEBD8588B11}" dt="2024-03-28T07:58:27.454" v="1606"/>
          <ac:graphicFrameMkLst>
            <pc:docMk/>
            <pc:sldMk cId="1711860192" sldId="267"/>
            <ac:graphicFrameMk id="4" creationId="{BAF3AAD2-2BB3-4801-9C02-9BFD8E12C284}"/>
          </ac:graphicFrameMkLst>
        </pc:graphicFrameChg>
      </pc:sldChg>
      <pc:sldChg chg="addSp delSp modSp new mod">
        <pc:chgData name="Snehith Yalam" userId="fe580bdec835b4e4" providerId="LiveId" clId="{FD780238-CF21-4276-BBD6-4CEBD8588B11}" dt="2024-03-28T08:33:11.487" v="2341" actId="1076"/>
        <pc:sldMkLst>
          <pc:docMk/>
          <pc:sldMk cId="2226809591" sldId="268"/>
        </pc:sldMkLst>
        <pc:spChg chg="mod">
          <ac:chgData name="Snehith Yalam" userId="fe580bdec835b4e4" providerId="LiveId" clId="{FD780238-CF21-4276-BBD6-4CEBD8588B11}" dt="2024-03-28T08:20:42.739" v="1853" actId="20577"/>
          <ac:spMkLst>
            <pc:docMk/>
            <pc:sldMk cId="2226809591" sldId="268"/>
            <ac:spMk id="2" creationId="{3D2C6825-01C0-47A5-A111-74EE37A23973}"/>
          </ac:spMkLst>
        </pc:spChg>
        <pc:spChg chg="mod">
          <ac:chgData name="Snehith Yalam" userId="fe580bdec835b4e4" providerId="LiveId" clId="{FD780238-CF21-4276-BBD6-4CEBD8588B11}" dt="2024-03-28T08:20:36.074" v="1839"/>
          <ac:spMkLst>
            <pc:docMk/>
            <pc:sldMk cId="2226809591" sldId="268"/>
            <ac:spMk id="3" creationId="{161C12C8-29ED-4CF7-840B-A774A5B3E95E}"/>
          </ac:spMkLst>
        </pc:spChg>
        <pc:picChg chg="add del mod">
          <ac:chgData name="Snehith Yalam" userId="fe580bdec835b4e4" providerId="LiveId" clId="{FD780238-CF21-4276-BBD6-4CEBD8588B11}" dt="2024-03-28T08:28:59.392" v="2323" actId="478"/>
          <ac:picMkLst>
            <pc:docMk/>
            <pc:sldMk cId="2226809591" sldId="268"/>
            <ac:picMk id="5" creationId="{CEAF42D0-3084-4EAE-80C6-8319329A14C2}"/>
          </ac:picMkLst>
        </pc:picChg>
        <pc:picChg chg="add del mod">
          <ac:chgData name="Snehith Yalam" userId="fe580bdec835b4e4" providerId="LiveId" clId="{FD780238-CF21-4276-BBD6-4CEBD8588B11}" dt="2024-03-28T08:30:16.349" v="2336" actId="478"/>
          <ac:picMkLst>
            <pc:docMk/>
            <pc:sldMk cId="2226809591" sldId="268"/>
            <ac:picMk id="7" creationId="{3EA0885E-37D5-497C-B68A-60F0C6F5E368}"/>
          </ac:picMkLst>
        </pc:picChg>
        <pc:picChg chg="add mod">
          <ac:chgData name="Snehith Yalam" userId="fe580bdec835b4e4" providerId="LiveId" clId="{FD780238-CF21-4276-BBD6-4CEBD8588B11}" dt="2024-03-28T08:33:11.487" v="2341" actId="1076"/>
          <ac:picMkLst>
            <pc:docMk/>
            <pc:sldMk cId="2226809591" sldId="268"/>
            <ac:picMk id="9" creationId="{BE38D9DD-B164-42EA-8C0E-7A593BC29490}"/>
          </ac:picMkLst>
        </pc:picChg>
      </pc:sldChg>
      <pc:sldChg chg="modSp new mod">
        <pc:chgData name="Snehith Yalam" userId="fe580bdec835b4e4" providerId="LiveId" clId="{FD780238-CF21-4276-BBD6-4CEBD8588B11}" dt="2024-03-28T08:36:03.657" v="2389" actId="27636"/>
        <pc:sldMkLst>
          <pc:docMk/>
          <pc:sldMk cId="2396392675" sldId="269"/>
        </pc:sldMkLst>
        <pc:spChg chg="mod">
          <ac:chgData name="Snehith Yalam" userId="fe580bdec835b4e4" providerId="LiveId" clId="{FD780238-CF21-4276-BBD6-4CEBD8588B11}" dt="2024-03-28T08:26:56.389" v="2100" actId="27636"/>
          <ac:spMkLst>
            <pc:docMk/>
            <pc:sldMk cId="2396392675" sldId="269"/>
            <ac:spMk id="2" creationId="{9F6A94F5-BBAB-456D-9528-CD91DF672C38}"/>
          </ac:spMkLst>
        </pc:spChg>
        <pc:spChg chg="mod">
          <ac:chgData name="Snehith Yalam" userId="fe580bdec835b4e4" providerId="LiveId" clId="{FD780238-CF21-4276-BBD6-4CEBD8588B11}" dt="2024-03-28T08:36:03.657" v="2389" actId="27636"/>
          <ac:spMkLst>
            <pc:docMk/>
            <pc:sldMk cId="2396392675" sldId="269"/>
            <ac:spMk id="3" creationId="{19406D42-97A7-44BF-9944-103DB6D6C9BB}"/>
          </ac:spMkLst>
        </pc:spChg>
      </pc:sldChg>
      <pc:sldChg chg="addSp modSp new mod">
        <pc:chgData name="Snehith Yalam" userId="fe580bdec835b4e4" providerId="LiveId" clId="{FD780238-CF21-4276-BBD6-4CEBD8588B11}" dt="2024-03-28T08:33:59.930" v="2358" actId="1076"/>
        <pc:sldMkLst>
          <pc:docMk/>
          <pc:sldMk cId="2475488864" sldId="270"/>
        </pc:sldMkLst>
        <pc:spChg chg="mod">
          <ac:chgData name="Snehith Yalam" userId="fe580bdec835b4e4" providerId="LiveId" clId="{FD780238-CF21-4276-BBD6-4CEBD8588B11}" dt="2024-03-28T08:33:39.547" v="2353" actId="20577"/>
          <ac:spMkLst>
            <pc:docMk/>
            <pc:sldMk cId="2475488864" sldId="270"/>
            <ac:spMk id="2" creationId="{A8905F8C-C15C-4A96-B5D1-043CB66C18FD}"/>
          </ac:spMkLst>
        </pc:spChg>
        <pc:spChg chg="mod">
          <ac:chgData name="Snehith Yalam" userId="fe580bdec835b4e4" providerId="LiveId" clId="{FD780238-CF21-4276-BBD6-4CEBD8588B11}" dt="2024-03-28T08:33:33.225" v="2344" actId="14100"/>
          <ac:spMkLst>
            <pc:docMk/>
            <pc:sldMk cId="2475488864" sldId="270"/>
            <ac:spMk id="3" creationId="{ED2FD700-EFFD-45D1-A879-F53B778CB378}"/>
          </ac:spMkLst>
        </pc:spChg>
        <pc:picChg chg="add mod">
          <ac:chgData name="Snehith Yalam" userId="fe580bdec835b4e4" providerId="LiveId" clId="{FD780238-CF21-4276-BBD6-4CEBD8588B11}" dt="2024-03-28T08:33:59.930" v="2358" actId="1076"/>
          <ac:picMkLst>
            <pc:docMk/>
            <pc:sldMk cId="2475488864" sldId="270"/>
            <ac:picMk id="5" creationId="{E8C8247A-A9AE-43FE-975A-D782600D4E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4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2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47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64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45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9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12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6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5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8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6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4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092E-4AA0-46F7-B496-AE1A6C0B41F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EAC00B-FF96-4DC3-8457-7717FED25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2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0576-45B2-4DC4-8965-F5409FE24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Traffic Management System that is Cloud Based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147FA-DB45-48B1-B268-7667E9877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"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5F579-0177-4C2F-B13F-C6BD17D3D2EC}"/>
              </a:ext>
            </a:extLst>
          </p:cNvPr>
          <p:cNvSpPr/>
          <p:nvPr/>
        </p:nvSpPr>
        <p:spPr>
          <a:xfrm>
            <a:off x="699248" y="4554071"/>
            <a:ext cx="2294964" cy="8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Y.L.B.SNEHITH</a:t>
            </a:r>
          </a:p>
          <a:p>
            <a:pPr algn="ctr"/>
            <a:r>
              <a:rPr lang="en-US" dirty="0"/>
              <a:t>192210274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21065-5118-4A84-87A5-3BE1FD2072A7}"/>
              </a:ext>
            </a:extLst>
          </p:cNvPr>
          <p:cNvSpPr/>
          <p:nvPr/>
        </p:nvSpPr>
        <p:spPr>
          <a:xfrm>
            <a:off x="8633014" y="4554070"/>
            <a:ext cx="2294964" cy="833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K.V.RAJESH</a:t>
            </a:r>
          </a:p>
          <a:p>
            <a:pPr algn="ctr"/>
            <a:r>
              <a:rPr lang="en-US" dirty="0"/>
              <a:t>192211900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2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6825-01C0-47A5-A111-74EE37A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71465" cy="1082040"/>
          </a:xfrm>
        </p:spPr>
        <p:txBody>
          <a:bodyPr/>
          <a:lstStyle/>
          <a:p>
            <a:r>
              <a:rPr lang="en-US" dirty="0"/>
              <a:t>IMPLEMENTATION: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12C8-29ED-4CF7-840B-A774A5B3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878358"/>
            <a:ext cx="8771464" cy="437004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8D9DD-B164-42EA-8C0E-7A593BC2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1640"/>
            <a:ext cx="877146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0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5F8C-C15C-4A96-B5D1-043CB66C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238065" cy="990600"/>
          </a:xfrm>
        </p:spPr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D700-EFFD-45D1-A879-F53B778C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26920"/>
            <a:ext cx="8238065" cy="401444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8247A-A9AE-43FE-975A-D782600D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5" y="1600200"/>
            <a:ext cx="9415762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8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33A-2456-4651-BE4B-0C1441FA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EXPLANATION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AED4-F19D-4D45-8D3F-FA3DAE2E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07958"/>
            <a:ext cx="8596668" cy="4533404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step in a cloud-based traffic management system is the collection of real-time traffic data from various sources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the data is collected, it is transmitted to the cloud for processing and analysis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and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the cloud, the traffic data is processed and analyzed using advanced algorithms and machine learning techniques.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Strategies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the analysis, the system can implement various traffic management strategies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continuously monitors traffic conditions and adjusts its strategies accordingly.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6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75BD-E0A9-409A-97B1-BB99F18A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1" y="224589"/>
            <a:ext cx="8596668" cy="770021"/>
          </a:xfrm>
        </p:spPr>
        <p:txBody>
          <a:bodyPr/>
          <a:lstStyle/>
          <a:p>
            <a:r>
              <a:rPr lang="en-US" dirty="0"/>
              <a:t>RESULTS AND DISCUSSION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F2429-5982-4480-B174-2F329A7A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138" y="1716505"/>
            <a:ext cx="9320462" cy="4531895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Discuss the performance metrics used to evaluate the effectiveness of the cloud-based smart traffic management system.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Present case studies or examples of cities or regions that have implemented cloud-based smart traffic management systems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Traditional 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the performance of cloud-based smart traffic management systems with traditional traffic management systems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Discuss any feedback or user experiences with the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any challenges faced during implementation and operation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future directions for research and development in the field of cloud-based smart traffic management systems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6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7161-053D-4EDF-B7F3-2A58CFEF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0"/>
            <a:ext cx="8727248" cy="154004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3655-1DD8-49BC-85B5-6C70B9596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195" y="1150070"/>
            <a:ext cx="8727248" cy="5330941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adoption of a cloud-based smart traffic management system holds immense promise for revolutionizing urban transportation.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harnessing advanced technologies like cloud computing, the Internet of Things (IoT), and artificial intelligence (AI), these systems can efficiently collect, process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real-time traffic data to optimize traffic flow and enhance transportation management strategies. The benefits are manifold: improved traffic flow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congestion, enhanced safety through quicker incident response, and environmental sustainability with lower emissions and fuel consumption. Moreover, cost savings are realized both by individuals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Municipalities through reduced fuel costs and optimized infrastructure utilization. Despite these advantages, challenges such as data privacy and security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2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5B67-463E-4E19-98D5-41A83018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62" y="150830"/>
            <a:ext cx="8295587" cy="970960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42834-6B5C-472D-8847-1DE36CBB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462" y="1121789"/>
            <a:ext cx="8691513" cy="5363851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Dhingra, Swati, et al. "Internet of things-based fog and cloud computing technology for smart traffic monitoring." Internet of Things 14 (2021): 100175</a:t>
            </a:r>
            <a:r>
              <a:rPr lang="en-US" sz="2400" dirty="0"/>
              <a:t>. </a:t>
            </a: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Gaouar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Lehsaini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Nebbou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(2023). CCITL: A cloud‐based smart traffic management protocol using intelligent traffic light system in VANETs</a:t>
            </a:r>
            <a:r>
              <a:rPr lang="en-US" sz="2400" dirty="0"/>
              <a:t>. </a:t>
            </a: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Javaid,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"Smart traffic management system using Internet of Things." 2018 20th international conference on advanced communication technology (ICACT). IEEE, 2018.</a:t>
            </a: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Rahimi, M. M., and F.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Hakimpour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"Towards a cloud based smart traffic management framework." The International Archives of the Photogrammetry, Remote Sensing and Spatial Information Sciences 42 (2017): 447-453.</a:t>
            </a:r>
          </a:p>
        </p:txBody>
      </p:sp>
    </p:spTree>
    <p:extLst>
      <p:ext uri="{BB962C8B-B14F-4D97-AF65-F5344CB8AC3E}">
        <p14:creationId xmlns:p14="http://schemas.microsoft.com/office/powerpoint/2010/main" val="171186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8722-71D5-4293-9251-1041989C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40634"/>
            <a:ext cx="8402497" cy="914976"/>
          </a:xfrm>
        </p:spPr>
        <p:txBody>
          <a:bodyPr>
            <a:normAutofit/>
          </a:bodyPr>
          <a:lstStyle/>
          <a:p>
            <a:r>
              <a:rPr lang="en-US" dirty="0"/>
              <a:t>ABSTRACT: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052CEF-A641-4407-88DC-13C573DF6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5" y="1073078"/>
            <a:ext cx="8915844" cy="518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modern world, urban traffic congestion has become a significant challenge, leading to wasted time, increased fuel consumption, and environmental pollution. To address these issues, a smart traffic management system based on cloud computing has emerged as a promising solution. This system leverages the power of the cloud to collect, process, and analyze real-time traffic data from various sources.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46CCB4-8754-4443-9D9D-D99FC0606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1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E8E6E3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0391-EFB7-49DD-B51C-5F391197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609600"/>
            <a:ext cx="8744614" cy="1090863"/>
          </a:xfrm>
        </p:spPr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EB58-576B-480B-97F9-1553CAEF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716506"/>
            <a:ext cx="8550443" cy="4531894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Urbanization and population growth have led to an unprecedented increase in traffic congestion in cities worldwide.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congestion not only causes frustration for commuters but also has a significant impact on the economy, environment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quality of life need for innovative solutions that can optimize traffic flow, reduce congestion, and improve transportation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4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C7D0-C435-4882-BC0B-3EB6EBCD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79" y="368969"/>
            <a:ext cx="8824824" cy="1363578"/>
          </a:xfrm>
        </p:spPr>
        <p:txBody>
          <a:bodyPr/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23ABB-7C83-4B3C-8E52-8B7EE558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179" y="1732547"/>
            <a:ext cx="8824824" cy="4523874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challenges associated with urban traffic congestion and its impact on cities.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the concept of a smart traffic management system based on cloud computing technology.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key components and architecture of a cloud-based smart traffic management system.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role of data collection, processing, and analysis in optimizing traffic management decisions.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2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58B3-4E31-47C7-9A6E-0B9CF8EC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17" y="336885"/>
            <a:ext cx="8596668" cy="1331494"/>
          </a:xfrm>
        </p:spPr>
        <p:txBody>
          <a:bodyPr>
            <a:normAutofit/>
          </a:bodyPr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01A7C-1CA2-44C6-869B-EA25C2B9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01516"/>
            <a:ext cx="8596668" cy="393984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has been a long-standing challenge in urban areas, with cities around the world 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traffic management systems rely on fixed-time traffic signal control 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traffic management strategies, which often result in suboptimal traffic flow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congestion, especially during peak hours.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0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96B-3B00-47A7-9A50-3B405AE5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58779"/>
          </a:xfrm>
        </p:spPr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F0C0-380C-492F-9C07-DC76462B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86754"/>
            <a:ext cx="8596668" cy="466164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Congestion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Safety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Benefits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decision making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changing conditions</a:t>
            </a:r>
          </a:p>
        </p:txBody>
      </p:sp>
    </p:spTree>
    <p:extLst>
      <p:ext uri="{BB962C8B-B14F-4D97-AF65-F5344CB8AC3E}">
        <p14:creationId xmlns:p14="http://schemas.microsoft.com/office/powerpoint/2010/main" val="429482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94F5-BBAB-456D-9528-CD91DF67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53440"/>
          </a:xfrm>
        </p:spPr>
        <p:txBody>
          <a:bodyPr>
            <a:normAutofit/>
          </a:bodyPr>
          <a:lstStyle/>
          <a:p>
            <a:r>
              <a:rPr lang="en-US" dirty="0"/>
              <a:t>DISADVANTAGES: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6D42-97A7-44BF-9944-103DB6D6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11960"/>
            <a:ext cx="8596668" cy="46736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Initial Investment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Technology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Divide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Overreliance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Upkeep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39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9FDD-82C8-455F-87D2-9D6A24CB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21895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REQUIREMENTS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B9F989-9AC1-4669-B772-B7F339E90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441" y="1395790"/>
            <a:ext cx="8596312" cy="5037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Traffic Monitoring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able to collect and analyze real-time traffic data from various sources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Prediction and Forecasting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should be able to predict future traffic conditions based on historical data.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Traffic Routing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should be able to dynamically reroute traffic in real time to avoid congestion.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Signal Optimization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should be able to optimize traffic signal timings based on real-time traffic conditions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DCD9D4"/>
                </a:solidFill>
                <a:effectLst/>
                <a:latin typeface="Söhne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Response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should support emergency response management by providing real-time traffic information</a:t>
            </a:r>
          </a:p>
        </p:txBody>
      </p:sp>
    </p:spTree>
    <p:extLst>
      <p:ext uri="{BB962C8B-B14F-4D97-AF65-F5344CB8AC3E}">
        <p14:creationId xmlns:p14="http://schemas.microsoft.com/office/powerpoint/2010/main" val="232296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645-9A3B-4500-86F7-FD576482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689811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F72B9-E4BB-4CEA-838B-631B07A5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837" y="2559617"/>
            <a:ext cx="6061574" cy="33672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F6FF5F-ADA3-4EC0-AA72-11A73D1E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9" y="1443789"/>
            <a:ext cx="8596668" cy="480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3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876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Smart Traffic Management System that is Cloud Based </vt:lpstr>
      <vt:lpstr>ABSTRACT:</vt:lpstr>
      <vt:lpstr>INTRODUCTION:</vt:lpstr>
      <vt:lpstr>OBJECTIVES:</vt:lpstr>
      <vt:lpstr>EXISTING SYSTEM</vt:lpstr>
      <vt:lpstr>ADVANTAGES:</vt:lpstr>
      <vt:lpstr>DISADVANTAGES:</vt:lpstr>
      <vt:lpstr>FUNCTIONAL REQUIREMENTS</vt:lpstr>
      <vt:lpstr>ARCHITECTURE DIAGRAM</vt:lpstr>
      <vt:lpstr>IMPLEMENTATION:</vt:lpstr>
      <vt:lpstr>OUTPUT:</vt:lpstr>
      <vt:lpstr>METHODS EXPLANATION</vt:lpstr>
      <vt:lpstr>RESULTS AND DISCUSSION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Snehith Yalam</dc:creator>
  <cp:lastModifiedBy>Snehith Yalam</cp:lastModifiedBy>
  <cp:revision>1</cp:revision>
  <dcterms:created xsi:type="dcterms:W3CDTF">2024-03-28T06:37:57Z</dcterms:created>
  <dcterms:modified xsi:type="dcterms:W3CDTF">2024-03-28T08:38:17Z</dcterms:modified>
</cp:coreProperties>
</file>