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NILM Energy Disaggregation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Snehit Jain | IIT Mandi | Roll No: IITMCS_2406121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develops a machine learning system to predict appliance ON/OFF states from aggregate energy data. Synthetic data is used for testing. Future LLM integration can generate natural language summaries.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NILM identifies appliance-level energy usage without individual sensors. Datasets: iAWE and synthetic. Features: hour, minute, dayofweek, rolling mean/std.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858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F1 Score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Fridge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0.88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0.87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Washing_machine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nergy_disaggreg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aggregate_po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Energy disaggregation successful.</a:t>
            </a:r>
          </a:p>
          <a:p>
            <a:r>
              <a:t>Future: Integrate LLMs for automated natural language summaries.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