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63" r:id="rId2"/>
    <p:sldId id="266" r:id="rId3"/>
    <p:sldId id="264" r:id="rId4"/>
    <p:sldId id="270" r:id="rId5"/>
    <p:sldId id="271" r:id="rId6"/>
    <p:sldId id="269" r:id="rId7"/>
    <p:sldId id="272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EA5F00"/>
    <a:srgbClr val="FF6600"/>
    <a:srgbClr val="504442"/>
    <a:srgbClr val="594B49"/>
    <a:srgbClr val="3366CC"/>
    <a:srgbClr val="336699"/>
    <a:srgbClr val="0033CC"/>
    <a:srgbClr val="FFFFFF"/>
    <a:srgbClr val="1A1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565" autoAdjust="0"/>
  </p:normalViewPr>
  <p:slideViewPr>
    <p:cSldViewPr snapToGrid="0">
      <p:cViewPr varScale="1">
        <p:scale>
          <a:sx n="85" d="100"/>
          <a:sy n="85" d="100"/>
        </p:scale>
        <p:origin x="-9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9437-7827-4D0F-B291-5117656E4677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D4BE-65ED-4EF7-B0AA-CBBC185AAB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8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8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9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6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2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4BE-65ED-4EF7-B0AA-CBBC185AAB0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2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41167"/>
      </p:ext>
    </p:extLst>
  </p:cSld>
  <p:clrMapOvr>
    <a:masterClrMapping/>
  </p:clrMapOvr>
  <p:transition advClick="0" advTm="20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39396"/>
      </p:ext>
    </p:extLst>
  </p:cSld>
  <p:clrMapOvr>
    <a:masterClrMapping/>
  </p:clrMapOvr>
  <p:transition advClick="0" advTm="20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699925"/>
      </p:ext>
    </p:extLst>
  </p:cSld>
  <p:clrMapOvr>
    <a:masterClrMapping/>
  </p:clrMapOvr>
  <p:transition advClick="0" advTm="20000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02408"/>
      </p:ext>
    </p:extLst>
  </p:cSld>
  <p:clrMapOvr>
    <a:masterClrMapping/>
  </p:clrMapOvr>
  <p:transition advClick="0" advTm="20000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440898"/>
      </p:ext>
    </p:extLst>
  </p:cSld>
  <p:clrMapOvr>
    <a:masterClrMapping/>
  </p:clrMapOvr>
  <p:transition advClick="0" advTm="20000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07666"/>
      </p:ext>
    </p:extLst>
  </p:cSld>
  <p:clrMapOvr>
    <a:masterClrMapping/>
  </p:clrMapOvr>
  <p:transition advClick="0" advTm="20000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942623"/>
      </p:ext>
    </p:extLst>
  </p:cSld>
  <p:clrMapOvr>
    <a:masterClrMapping/>
  </p:clrMapOvr>
  <p:transition advClick="0" advTm="20000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335865"/>
      </p:ext>
    </p:extLst>
  </p:cSld>
  <p:clrMapOvr>
    <a:masterClrMapping/>
  </p:clrMapOvr>
  <p:transition advClick="0" advTm="20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00624"/>
      </p:ext>
    </p:extLst>
  </p:cSld>
  <p:clrMapOvr>
    <a:masterClrMapping/>
  </p:clrMapOvr>
  <p:transition advClick="0" advTm="20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6553"/>
      </p:ext>
    </p:extLst>
  </p:cSld>
  <p:clrMapOvr>
    <a:masterClrMapping/>
  </p:clrMapOvr>
  <p:transition advClick="0" advTm="20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30912"/>
      </p:ext>
    </p:extLst>
  </p:cSld>
  <p:clrMapOvr>
    <a:masterClrMapping/>
  </p:clrMapOvr>
  <p:transition advClick="0" advTm="20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8485"/>
      </p:ext>
    </p:extLst>
  </p:cSld>
  <p:clrMapOvr>
    <a:masterClrMapping/>
  </p:clrMapOvr>
  <p:transition advClick="0" advTm="20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337586"/>
      </p:ext>
    </p:extLst>
  </p:cSld>
  <p:clrMapOvr>
    <a:masterClrMapping/>
  </p:clrMapOvr>
  <p:transition advClick="0" advTm="20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1006"/>
      </p:ext>
    </p:extLst>
  </p:cSld>
  <p:clrMapOvr>
    <a:masterClrMapping/>
  </p:clrMapOvr>
  <p:transition advClick="0" advTm="20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44393"/>
      </p:ext>
    </p:extLst>
  </p:cSld>
  <p:clrMapOvr>
    <a:masterClrMapping/>
  </p:clrMapOvr>
  <p:transition advClick="0" advTm="20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41530"/>
      </p:ext>
    </p:extLst>
  </p:cSld>
  <p:clrMapOvr>
    <a:masterClrMapping/>
  </p:clrMapOvr>
  <p:transition advClick="0" advTm="20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A464-EC2A-48EC-9FEA-D5E30C8E28C1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0B7CDD-55EC-45C9-AC10-91024FB153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ransition advClick="0" advTm="20000">
    <p:dissolv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68" y="-176924"/>
            <a:ext cx="2370527" cy="214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373697"/>
            <a:ext cx="12651699" cy="49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11" name="Picture 2" descr="Résultat de recherche d'images pour &quot;polytech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13" y="0"/>
            <a:ext cx="2860650" cy="16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0268" y="1374667"/>
            <a:ext cx="113099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aux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6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 </a:t>
            </a:r>
            <a:b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admis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 2ème Année à l'Ecole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d'ingénieurs </a:t>
            </a:r>
            <a:r>
              <a:rPr lang="fr-FR" sz="3600" b="1" dirty="0" err="1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Polytech</a:t>
            </a:r>
            <a:r>
              <a:rPr lang="fr-FR" sz="36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Marseille 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Rentrée universitaire 2018-2019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1010" y="3872663"/>
            <a:ext cx="9761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BAIDADA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Mohammed - Informatique</a:t>
            </a:r>
          </a:p>
          <a:p>
            <a:pPr marL="1828800" lvl="3" indent="-4572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MAJDOUBI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Soukaina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- Informatique</a:t>
            </a:r>
          </a:p>
          <a:p>
            <a:pPr marL="1828800" lvl="3" indent="-4572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HARCHLI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Chaymae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- GII </a:t>
            </a:r>
          </a:p>
          <a:p>
            <a:pPr marL="1828800" lvl="3" indent="-4572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JAAOUANE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Yasmina - GII </a:t>
            </a:r>
          </a:p>
          <a:p>
            <a:pPr marL="1828800" lvl="3" indent="-4572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LAZRAK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Maha - GII</a:t>
            </a:r>
          </a:p>
          <a:p>
            <a:pPr marL="1828800" lvl="3" indent="-4572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TAGMOUTI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Zineb - GII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75543" y="3788374"/>
            <a:ext cx="8461828" cy="290997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68" y="-176924"/>
            <a:ext cx="2370527" cy="214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95561" y="6070797"/>
            <a:ext cx="12651699" cy="49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266" y="143847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aux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12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admis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à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l'Université</a:t>
            </a: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391" y="3148978"/>
            <a:ext cx="5040484" cy="3354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defRPr/>
            </a:pPr>
            <a:r>
              <a:rPr lang="fr-FR" sz="2400" b="1" i="1" dirty="0" smtClean="0">
                <a:solidFill>
                  <a:schemeClr val="accent3">
                    <a:lumMod val="50000"/>
                  </a:schemeClr>
                </a:solidFill>
              </a:rPr>
              <a:t>Génie Logiciel</a:t>
            </a:r>
          </a:p>
          <a:p>
            <a:pPr lvl="3" algn="ctr">
              <a:defRPr/>
            </a:pPr>
            <a:endParaRPr lang="fr-FR" sz="20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AMHAOUCH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Rida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DIALLO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Rokiatou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IKMEL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Jihane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KATTAA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Issam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NASSIM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Youssef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GHOMARI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Sara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SERSOURI </a:t>
            </a:r>
            <a:r>
              <a:rPr lang="fr-FR" sz="2400" b="1" dirty="0" err="1" smtClean="0">
                <a:solidFill>
                  <a:schemeClr val="accent3">
                    <a:lumMod val="50000"/>
                  </a:schemeClr>
                </a:solidFill>
              </a:rPr>
              <a:t>Soukaina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Picture 2" descr="C:\Documents and Settings\Administrateur\Bureau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34005" y="238252"/>
            <a:ext cx="2701840" cy="1098326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851239" y="3148975"/>
            <a:ext cx="58336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defRPr/>
            </a:pPr>
            <a:r>
              <a:rPr lang="fr-FR" sz="2400" b="1" i="1" dirty="0">
                <a:solidFill>
                  <a:schemeClr val="accent3">
                    <a:lumMod val="50000"/>
                  </a:schemeClr>
                </a:solidFill>
              </a:rPr>
              <a:t>Internet des </a:t>
            </a:r>
            <a:r>
              <a:rPr lang="fr-FR" sz="2400" b="1" i="1" dirty="0" smtClean="0">
                <a:solidFill>
                  <a:schemeClr val="accent3">
                    <a:lumMod val="50000"/>
                  </a:schemeClr>
                </a:solidFill>
              </a:rPr>
              <a:t>Objets</a:t>
            </a:r>
          </a:p>
          <a:p>
            <a:pPr lvl="3" algn="ctr">
              <a:defRPr/>
            </a:pPr>
            <a:endParaRPr lang="fr-FR" sz="20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BOUZOUBAA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Ismail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MOUSLIHE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Hanane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IDRISSI SEMLALI Salim 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LIMOURI </a:t>
            </a:r>
            <a:r>
              <a:rPr lang="fr-FR" sz="2400" b="1" dirty="0" err="1" smtClean="0">
                <a:solidFill>
                  <a:schemeClr val="accent3">
                    <a:lumMod val="50000"/>
                  </a:schemeClr>
                </a:solidFill>
              </a:rPr>
              <a:t>Hajar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SAHMI </a:t>
            </a:r>
            <a:r>
              <a:rPr lang="fr-FR" sz="2400" b="1" dirty="0" err="1" smtClean="0">
                <a:solidFill>
                  <a:schemeClr val="accent3">
                    <a:lumMod val="50000"/>
                  </a:schemeClr>
                </a:solidFill>
              </a:rPr>
              <a:t>Soufiane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58499" y="2023952"/>
            <a:ext cx="7053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fr-FR" sz="3600" b="1" dirty="0">
                <a:solidFill>
                  <a:srgbClr val="EA5F00"/>
                </a:solidFill>
              </a:rPr>
              <a:t>UPEM</a:t>
            </a:r>
            <a:r>
              <a:rPr lang="fr-FR" sz="3600" b="1" dirty="0">
                <a:solidFill>
                  <a:srgbClr val="31B4E6">
                    <a:lumMod val="50000"/>
                  </a:srgbClr>
                </a:solidFill>
              </a:rPr>
              <a:t> </a:t>
            </a:r>
            <a:r>
              <a:rPr lang="fr-FR" sz="3600" b="1" dirty="0">
                <a:solidFill>
                  <a:srgbClr val="EA5F00"/>
                </a:solidFill>
              </a:rPr>
              <a:t>Paris Est Marne-La-Valée</a:t>
            </a:r>
          </a:p>
          <a:p>
            <a:pPr lvl="0" algn="ctr">
              <a:defRPr/>
            </a:pPr>
            <a:r>
              <a:rPr lang="fr-FR" sz="2800" b="1" dirty="0">
                <a:solidFill>
                  <a:srgbClr val="31B4E6">
                    <a:lumMod val="50000"/>
                  </a:srgbClr>
                </a:solidFill>
              </a:rPr>
              <a:t>Rentrée universitaire 2018-2019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2343" y="3101170"/>
            <a:ext cx="4072496" cy="356704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77055" y="3101170"/>
            <a:ext cx="4321134" cy="356704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97171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4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7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0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373697"/>
            <a:ext cx="12651699" cy="49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648" y="1491219"/>
            <a:ext cx="109112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aux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admis </a:t>
            </a:r>
          </a:p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2ème Année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à </a:t>
            </a:r>
            <a:r>
              <a:rPr lang="fr-FR" sz="3600" b="1" dirty="0" smtClean="0">
                <a:solidFill>
                  <a:srgbClr val="504442"/>
                </a:solidFill>
                <a:latin typeface="+mj-lt"/>
                <a:ea typeface="+mj-ea"/>
                <a:cs typeface="+mj-cs"/>
              </a:rPr>
              <a:t>l’ENSIIE</a:t>
            </a:r>
          </a:p>
          <a:p>
            <a:pPr algn="ctr">
              <a:defRPr/>
            </a:pP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L'École Nationale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Supérieure d‘Informatique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pour l‘Industrie et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l‘Entreprise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Rentrée universitaire 2018-2019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70" y="225643"/>
            <a:ext cx="1368142" cy="13681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4758" y="4808195"/>
            <a:ext cx="9038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BERRADA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Mohamed - Paris-Evry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HAMOUD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Mohamed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Sneiba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- Paris-Evry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KHCHAF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Yassir - Paris-Evry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1825" y="4676841"/>
            <a:ext cx="8350579" cy="16817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7772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42180" y="1846251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373697"/>
            <a:ext cx="12651699" cy="49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648" y="1862227"/>
            <a:ext cx="1091123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aux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admis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en 2ème Année EIL (École d’Ingénieurs du </a:t>
            </a:r>
            <a:b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Littoral-Côte-d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’Opale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Calais) </a:t>
            </a:r>
          </a:p>
          <a:p>
            <a:pPr algn="ctr">
              <a:defRPr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Rentrée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universitaire 2018-2019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3518" y="4651860"/>
            <a:ext cx="9038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MOUTAKIL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Othmane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- Informatique 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BENKABBOU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Oussama - Informatique 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TIJANI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Khalil - Informatique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329" y="4503500"/>
            <a:ext cx="8350579" cy="16817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</a:t>
            </a:r>
            <a:endParaRPr lang="fr-FR" dirty="0"/>
          </a:p>
        </p:txBody>
      </p:sp>
      <p:pic>
        <p:nvPicPr>
          <p:cNvPr id="11" name="Picture 2" descr="Résultat de recherche d'images pour &quot;eil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90" y="214007"/>
            <a:ext cx="3035801" cy="124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43414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373697"/>
            <a:ext cx="12651699" cy="49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648" y="1497367"/>
            <a:ext cx="10911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aux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7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  <a:t>admis </a:t>
            </a:r>
            <a:br>
              <a:rPr lang="fr-FR" sz="36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à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l'université de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LORRAINE</a:t>
            </a:r>
          </a:p>
          <a:p>
            <a:pPr algn="ctr">
              <a:defRPr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Rentrée universitaire 2018-2019</a:t>
            </a:r>
            <a:endParaRPr lang="fr-FR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283" y="3526500"/>
            <a:ext cx="119812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BERDAI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Khadija - Interaction Humain-Machine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BOUKAA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Selma - Systèmes d'Information Décisionnels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HADRACHI Hicham - Ingénierie Logicielle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MANSOURI </a:t>
            </a:r>
            <a:r>
              <a:rPr lang="fr-FR" sz="2600" b="1" dirty="0" err="1">
                <a:solidFill>
                  <a:schemeClr val="accent3">
                    <a:lumMod val="50000"/>
                  </a:schemeClr>
                </a:solidFill>
              </a:rPr>
              <a:t>Hatim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 - Systèmes d'Information Décisionnels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HAYANI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Salma - Systèmes d'Information Décisionnels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LAHJOUJI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Yahya - Systèmes d'Information Décisionnels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600" b="1" dirty="0" smtClean="0">
                <a:solidFill>
                  <a:schemeClr val="accent3">
                    <a:lumMod val="50000"/>
                  </a:schemeClr>
                </a:solidFill>
              </a:rPr>
              <a:t>LEMTIRI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CHLIEH </a:t>
            </a:r>
            <a:r>
              <a:rPr lang="fr-FR" sz="2600" b="1" dirty="0" err="1">
                <a:solidFill>
                  <a:schemeClr val="accent3">
                    <a:lumMod val="50000"/>
                  </a:schemeClr>
                </a:solidFill>
              </a:rPr>
              <a:t>Allae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600" b="1" dirty="0" err="1">
                <a:solidFill>
                  <a:schemeClr val="accent3">
                    <a:lumMod val="50000"/>
                  </a:schemeClr>
                </a:solidFill>
              </a:rPr>
              <a:t>Ddine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 - Ingénierie Logicielle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6888" y="3403788"/>
            <a:ext cx="10160625" cy="32737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8"/>
          <a:stretch>
            <a:fillRect/>
          </a:stretch>
        </p:blipFill>
        <p:spPr>
          <a:xfrm>
            <a:off x="8971692" y="-237197"/>
            <a:ext cx="3220308" cy="16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1500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246369"/>
            <a:ext cx="12651699" cy="623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150" y="1593051"/>
            <a:ext cx="10911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aux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5 étudiants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admis à l'Université Blaise Pascal (Clermont-Ferrand) </a:t>
            </a:r>
            <a:endParaRPr lang="fr-FR" sz="3600" b="1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Rentrée universitaire 2018-2019</a:t>
            </a:r>
            <a:endParaRPr lang="fr-FR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052" y="3359774"/>
            <a:ext cx="121577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BENSAKA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Mouad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Génie Logiciel et Intelligence Artificielle </a:t>
            </a:r>
            <a:endParaRPr lang="fr-FR" sz="2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CHEKKOURI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Mohamed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Génie Logiciel et 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3">
              <a:defRPr/>
            </a:pP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	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 Intelligence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Artificielle 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GUENNOUNI - Systèmes d’Information et Aide à la Décision </a:t>
            </a:r>
            <a:endParaRPr lang="fr-FR" sz="2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YAMANI Mounia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Systèmes d’Information et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Aide</a:t>
            </a:r>
          </a:p>
          <a:p>
            <a:pPr lvl="3">
              <a:defRPr/>
            </a:pP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à la Décision 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NALI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Meryem </a:t>
            </a:r>
            <a:r>
              <a:rPr lang="fr-FR" sz="2600" b="1" dirty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Stratégies Internet et Pilotage de Projets en Entreprise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5477" y="3303457"/>
            <a:ext cx="10125764" cy="33889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2723" y="95074"/>
            <a:ext cx="1987989" cy="15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34747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246369"/>
            <a:ext cx="12651699" cy="623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150" y="1593051"/>
            <a:ext cx="10911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aux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5 étudiants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admis à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l’Université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Paris-VIII </a:t>
            </a:r>
            <a:endParaRPr lang="fr-FR" sz="3600" b="1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Rentrée universitaire 2018-2019</a:t>
            </a:r>
            <a:endParaRPr lang="fr-FR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6150" y="3739871"/>
            <a:ext cx="12157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BOUABDALLAH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Fadila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 -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Hypermédia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CHARAI </a:t>
            </a:r>
            <a:r>
              <a:rPr lang="fr-FR" sz="2400" b="1" dirty="0" err="1">
                <a:solidFill>
                  <a:schemeClr val="accent3">
                    <a:lumMod val="50000"/>
                  </a:schemeClr>
                </a:solidFill>
              </a:rPr>
              <a:t>Maryam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 -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Hypermédia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KADIRI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Mohammed -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Hypermédia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MESBAHI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IDRISSI Ghita - Hypermédia 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SQUALLI-HOUSSAINI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Mohammed - Hypermédia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0719" y="3492635"/>
            <a:ext cx="9630596" cy="24334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RÃ©sultat de recherche d'images pour &quot;paris 8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20" y="444936"/>
            <a:ext cx="1493392" cy="83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18072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Image 5" descr="LOGO 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2" y="0"/>
            <a:ext cx="1899626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9820" y="1603160"/>
            <a:ext cx="11550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84081" y="6246369"/>
            <a:ext cx="12651699" cy="623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lang="fr-FR" sz="2000" b="1" u="sng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150" y="1593051"/>
            <a:ext cx="10911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Félicitations aux </a:t>
            </a:r>
            <a:r>
              <a:rPr lang="fr-F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 </a:t>
            </a:r>
            <a:r>
              <a:rPr lang="fr-FR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étudiants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admis à 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l’Université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de Bourgogne</a:t>
            </a:r>
            <a:r>
              <a:rPr lang="fr-FR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defRPr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Rentrée universitaire 2018-2019</a:t>
            </a:r>
            <a:endParaRPr lang="fr-FR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fr-FR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4000" b="1" dirty="0">
              <a:solidFill>
                <a:srgbClr val="50444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9382" y="3924537"/>
            <a:ext cx="9404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MOUMINE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Hamza - Bases de Données et Intelligence Artificielle</a:t>
            </a:r>
          </a:p>
          <a:p>
            <a:pPr marL="1943100" lvl="3" indent="-571500">
              <a:buFont typeface="Wingdings" panose="05000000000000000000" pitchFamily="2" charset="2"/>
              <a:buChar char="ü"/>
              <a:defRPr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ALAMI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MEJJATI Mehdi - Bases de Données et Intelligence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Artificielle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0719" y="3492635"/>
            <a:ext cx="9630596" cy="24334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2" descr="Résultat de recherche d'images pour &quot;université de dijon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37" y="403685"/>
            <a:ext cx="1541948" cy="9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00676"/>
      </p:ext>
    </p:extLst>
  </p:cSld>
  <p:clrMapOvr>
    <a:masterClrMapping/>
  </p:clrMapOvr>
  <p:transition advClick="0" advTm="3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Personnalisé 3">
      <a:dk1>
        <a:sysClr val="windowText" lastClr="000000"/>
      </a:dk1>
      <a:lt1>
        <a:srgbClr val="92D050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9921</TotalTime>
  <Words>263</Words>
  <Application>Microsoft Office PowerPoint</Application>
  <PresentationFormat>Personnalisé</PresentationFormat>
  <Paragraphs>77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évènement Mardi 22 Avril à 10h  Signature officielle  de la convention de partenariat  avec  l'École Nationale Supérieure d‘Informatique pour l‘Industrie et l‘Entreprise</dc:title>
  <dc:creator>FADELA</dc:creator>
  <cp:lastModifiedBy>hp</cp:lastModifiedBy>
  <cp:revision>76</cp:revision>
  <dcterms:created xsi:type="dcterms:W3CDTF">2014-04-21T14:38:22Z</dcterms:created>
  <dcterms:modified xsi:type="dcterms:W3CDTF">2018-05-21T10:55:41Z</dcterms:modified>
</cp:coreProperties>
</file>