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sldIdLst>
    <p:sldId id="256" r:id="rId3"/>
    <p:sldId id="257" r:id="rId4"/>
    <p:sldId id="258" r:id="rId5"/>
    <p:sldId id="274" r:id="rId6"/>
    <p:sldId id="259" r:id="rId7"/>
    <p:sldId id="262" r:id="rId8"/>
    <p:sldId id="283" r:id="rId9"/>
    <p:sldId id="284" r:id="rId10"/>
    <p:sldId id="273" r:id="rId11"/>
    <p:sldId id="260" r:id="rId12"/>
    <p:sldId id="264" r:id="rId13"/>
    <p:sldId id="272" r:id="rId14"/>
    <p:sldId id="265" r:id="rId15"/>
    <p:sldId id="276" r:id="rId16"/>
    <p:sldId id="278" r:id="rId17"/>
    <p:sldId id="279" r:id="rId18"/>
    <p:sldId id="275" r:id="rId19"/>
    <p:sldId id="286" r:id="rId20"/>
    <p:sldId id="280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12/7/2011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edspirit.com/dot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Dots and Boxes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Sabareesh</a:t>
            </a:r>
            <a:r>
              <a:rPr lang="en-US" dirty="0" smtClean="0"/>
              <a:t> </a:t>
            </a:r>
            <a:r>
              <a:rPr lang="en-US" dirty="0" err="1" smtClean="0"/>
              <a:t>Kkanan</a:t>
            </a:r>
            <a:endParaRPr lang="en-US" dirty="0" smtClean="0"/>
          </a:p>
          <a:p>
            <a:r>
              <a:rPr lang="en-US" dirty="0" smtClean="0"/>
              <a:t>Sina Nejati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Implmentation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dirty="0" smtClean="0"/>
              <a:t>Agent()</a:t>
            </a:r>
          </a:p>
          <a:p>
            <a:pPr lvl="1"/>
            <a:r>
              <a:rPr lang="en-US" dirty="0" smtClean="0"/>
              <a:t>For each line it find condition of adjacent lines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three are filled it would draw that line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two are filled it would avoid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What to do now ?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76400"/>
            <a:ext cx="36004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Which move is the best?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Start with the first empty line.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Simulate the Agent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Evaluate the outcome.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1" name="Picture 3" descr="C:\Users\Sina\Desktop\Search n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00200"/>
            <a:ext cx="3600953" cy="2753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A Modified Search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Minimax</a:t>
            </a:r>
            <a:r>
              <a:rPr lang="en-US" dirty="0" smtClean="0"/>
              <a:t> at the depth of 2</a:t>
            </a:r>
          </a:p>
          <a:p>
            <a:endParaRPr lang="en-US" dirty="0" smtClean="0"/>
          </a:p>
          <a:p>
            <a:r>
              <a:rPr lang="en-US" dirty="0" smtClean="0"/>
              <a:t>Simulate the agent for MIN</a:t>
            </a:r>
          </a:p>
          <a:p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dirty="0" smtClean="0"/>
              <a:t>utility function Box(AI)-Box(P)</a:t>
            </a:r>
          </a:p>
          <a:p>
            <a:endParaRPr lang="en-US" dirty="0" smtClean="0"/>
          </a:p>
          <a:p>
            <a:r>
              <a:rPr lang="en-US" dirty="0" smtClean="0"/>
              <a:t>But one more thing…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58" name="Picture 2" descr="C:\Users\Sina\Desktop\Group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990600"/>
            <a:ext cx="4922837" cy="371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2" name="Picture 2" descr="C:\Users\Sina\Desktop\Groupin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990600"/>
            <a:ext cx="4876800" cy="3684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90600"/>
            <a:ext cx="512687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A Challenge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762000"/>
            <a:ext cx="5029200" cy="40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aseline="30000" dirty="0" smtClean="0"/>
          </a:p>
          <a:p>
            <a:r>
              <a:rPr lang="en-US" dirty="0" smtClean="0"/>
              <a:t>Agent is simulated to run in two directions to solve this challenge and groups are stored in </a:t>
            </a:r>
            <a:r>
              <a:rPr lang="en-US" dirty="0" err="1" smtClean="0"/>
              <a:t>space_x</a:t>
            </a:r>
            <a:r>
              <a:rPr lang="en-US" dirty="0" smtClean="0"/>
              <a:t> and </a:t>
            </a:r>
            <a:r>
              <a:rPr lang="en-US" dirty="0" err="1" smtClean="0"/>
              <a:t>space_y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smtClean="0"/>
              <a:t>it </a:t>
            </a:r>
            <a:r>
              <a:rPr lang="en-US" dirty="0" smtClean="0"/>
              <a:t>analyzes </a:t>
            </a:r>
            <a:r>
              <a:rPr lang="en-US" dirty="0" smtClean="0"/>
              <a:t>this </a:t>
            </a:r>
            <a:r>
              <a:rPr lang="en-US" dirty="0" smtClean="0"/>
              <a:t>space and chooses the least possible value.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Pruning - </a:t>
            </a:r>
            <a:r>
              <a:rPr lang="en-US" dirty="0" err="1" smtClean="0"/>
              <a:t>Implmentation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Utility</a:t>
            </a:r>
            <a:r>
              <a:rPr lang="en-US" dirty="0" smtClean="0"/>
              <a:t> </a:t>
            </a:r>
            <a:r>
              <a:rPr lang="en-US" dirty="0" smtClean="0"/>
              <a:t>function plays a key role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system can be tricked if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Game Rules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Paper and Pencil game for two players.</a:t>
            </a:r>
          </a:p>
          <a:p>
            <a:endParaRPr lang="en-US" dirty="0" smtClean="0"/>
          </a:p>
          <a:p>
            <a:r>
              <a:rPr lang="en-US" dirty="0" smtClean="0"/>
              <a:t>Empty Grid of Dots. </a:t>
            </a:r>
          </a:p>
          <a:p>
            <a:endParaRPr lang="en-US" dirty="0" smtClean="0"/>
          </a:p>
          <a:p>
            <a:r>
              <a:rPr lang="en-US" dirty="0" smtClean="0"/>
              <a:t>Players take turn adding a single line.</a:t>
            </a:r>
          </a:p>
          <a:p>
            <a:endParaRPr lang="en-US" dirty="0" smtClean="0"/>
          </a:p>
          <a:p>
            <a:r>
              <a:rPr lang="en-US" dirty="0" smtClean="0"/>
              <a:t>A player to complete the fourth side of a box ears a point and extra turn.</a:t>
            </a:r>
          </a:p>
          <a:p>
            <a:endParaRPr lang="en-US" dirty="0" smtClean="0"/>
          </a:p>
          <a:p>
            <a:r>
              <a:rPr lang="en-US" dirty="0" smtClean="0"/>
              <a:t>Game ends when  no more lines can be placed.</a:t>
            </a:r>
          </a:p>
          <a:p>
            <a:endParaRPr lang="en-US" dirty="0" smtClean="0"/>
          </a:p>
          <a:p>
            <a:r>
              <a:rPr lang="en-US" dirty="0" smtClean="0"/>
              <a:t>Winner is the player with the most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Demo time !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Dots and games.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 descr="392px-Dots-and-boxes.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990600"/>
            <a:ext cx="3443796" cy="36195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Why this game?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r>
              <a:rPr lang="en-US" dirty="0" smtClean="0"/>
              <a:t>Dots and Boxes  is an Adversarial Game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were familiar with this game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Seemed to be </a:t>
            </a:r>
            <a:r>
              <a:rPr lang="en-US" smtClean="0"/>
              <a:t>a challenge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AI for Dots and boxes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play this game ?</a:t>
            </a:r>
          </a:p>
          <a:p>
            <a:endParaRPr lang="en-US" dirty="0" smtClean="0"/>
          </a:p>
          <a:p>
            <a:r>
              <a:rPr lang="en-US" dirty="0" smtClean="0"/>
              <a:t>Which AI techniques should we use ?</a:t>
            </a:r>
          </a:p>
          <a:p>
            <a:endParaRPr lang="en-US" dirty="0" smtClean="0"/>
          </a:p>
          <a:p>
            <a:r>
              <a:rPr lang="en-US" dirty="0" smtClean="0"/>
              <a:t>How to Implement them 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dirty="0" smtClean="0"/>
              <a:t>Search Space: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2X2     12! = 479’001’600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3X3     24 ! = 6.20448402 × 10</a:t>
            </a:r>
            <a:r>
              <a:rPr lang="en-US" baseline="30000" dirty="0" smtClean="0"/>
              <a:t>23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4X4     </a:t>
            </a:r>
            <a:r>
              <a:rPr lang="en-US" dirty="0" smtClean="0"/>
              <a:t>40! </a:t>
            </a:r>
            <a:r>
              <a:rPr lang="en-US" dirty="0" smtClean="0"/>
              <a:t>= </a:t>
            </a:r>
            <a:r>
              <a:rPr lang="en-US" b="1" dirty="0" smtClean="0"/>
              <a:t> </a:t>
            </a:r>
            <a:r>
              <a:rPr lang="en-US" dirty="0" smtClean="0"/>
              <a:t>1.24139156 × </a:t>
            </a:r>
            <a:r>
              <a:rPr lang="en-US" dirty="0" smtClean="0"/>
              <a:t>10</a:t>
            </a:r>
            <a:r>
              <a:rPr lang="en-US" baseline="30000" dirty="0" smtClean="0"/>
              <a:t>47</a:t>
            </a:r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endParaRPr lang="en-US" baseline="30000" dirty="0" smtClean="0"/>
          </a:p>
          <a:p>
            <a:pPr lvl="1"/>
            <a:r>
              <a:rPr lang="en-US" sz="3600" baseline="30000" dirty="0" smtClean="0"/>
              <a:t>For 5X5</a:t>
            </a:r>
            <a:r>
              <a:rPr lang="en-US" b="1" dirty="0" smtClean="0"/>
              <a:t>       </a:t>
            </a:r>
            <a:r>
              <a:rPr lang="en-US" dirty="0" smtClean="0"/>
              <a:t>60!=8.32098711 × 10</a:t>
            </a:r>
            <a:r>
              <a:rPr lang="en-US" baseline="30000" dirty="0" smtClean="0"/>
              <a:t>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81000" y="533400"/>
            <a:ext cx="8610600" cy="4803775"/>
          </a:xfrm>
        </p:spPr>
        <p:txBody>
          <a:bodyPr>
            <a:normAutofit/>
          </a:bodyPr>
          <a:lstStyle/>
          <a:p>
            <a:endParaRPr lang="en-US" baseline="30000" dirty="0" smtClean="0"/>
          </a:p>
          <a:p>
            <a:r>
              <a:rPr lang="en-US" dirty="0" smtClean="0"/>
              <a:t>Data Structures </a:t>
            </a:r>
          </a:p>
          <a:p>
            <a:pPr lvl="1"/>
            <a:r>
              <a:rPr lang="en-US" dirty="0" smtClean="0"/>
              <a:t> Array of length 60 for lines</a:t>
            </a:r>
          </a:p>
          <a:p>
            <a:pPr lvl="2"/>
            <a:r>
              <a:rPr lang="en-US" dirty="0" smtClean="0"/>
              <a:t>Grid – Main grid for the game 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Array of length 25 </a:t>
            </a:r>
          </a:p>
          <a:p>
            <a:pPr lvl="2"/>
            <a:r>
              <a:rPr lang="en-US" dirty="0" smtClean="0"/>
              <a:t>Owner – Stores the owner of the box.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183562" cy="1050925"/>
          </a:xfrm>
        </p:spPr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81000" y="533400"/>
            <a:ext cx="8610600" cy="4803775"/>
          </a:xfrm>
        </p:spPr>
        <p:txBody>
          <a:bodyPr>
            <a:normAutofit lnSpcReduction="10000"/>
          </a:bodyPr>
          <a:lstStyle/>
          <a:p>
            <a:endParaRPr lang="en-US" baseline="30000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 Draw()</a:t>
            </a:r>
          </a:p>
          <a:p>
            <a:pPr lvl="2"/>
            <a:r>
              <a:rPr lang="en-US" dirty="0" smtClean="0"/>
              <a:t> Evaluates the </a:t>
            </a:r>
            <a:r>
              <a:rPr lang="en-US" dirty="0" err="1" smtClean="0"/>
              <a:t>Radiobuttons</a:t>
            </a:r>
            <a:endParaRPr lang="en-US" dirty="0" smtClean="0"/>
          </a:p>
          <a:p>
            <a:pPr lvl="2"/>
            <a:r>
              <a:rPr lang="en-US" dirty="0" smtClean="0"/>
              <a:t> Finds which line to draw</a:t>
            </a:r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dirty="0" err="1" smtClean="0"/>
              <a:t>BoxComplete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Checks if the fourth side of a box is drawn.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183562" cy="1050925"/>
          </a:xfrm>
        </p:spPr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>
            <a:normAutofit/>
          </a:bodyPr>
          <a:lstStyle/>
          <a:p>
            <a:r>
              <a:rPr lang="en-US" dirty="0" smtClean="0"/>
              <a:t>A Simple Agent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Avoid adding third side to any boxes!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the fourth side if possible!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fftra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Stafftrain</Template>
  <TotalTime>0</TotalTime>
  <Words>385</Words>
  <Application>Microsoft Office PowerPoint</Application>
  <PresentationFormat>On-screen Show (4:3)</PresentationFormat>
  <Paragraphs>185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Stafftrain</vt:lpstr>
      <vt:lpstr>Dots and Boxes</vt:lpstr>
      <vt:lpstr>Game Rules</vt:lpstr>
      <vt:lpstr>Overview</vt:lpstr>
      <vt:lpstr>Why this game?</vt:lpstr>
      <vt:lpstr>AI for Dots and boxes</vt:lpstr>
      <vt:lpstr>Search</vt:lpstr>
      <vt:lpstr>Implementation </vt:lpstr>
      <vt:lpstr>Implementation </vt:lpstr>
      <vt:lpstr>A Simple Agent</vt:lpstr>
      <vt:lpstr>Implmentation</vt:lpstr>
      <vt:lpstr>But…</vt:lpstr>
      <vt:lpstr>Search</vt:lpstr>
      <vt:lpstr>A Modified Search</vt:lpstr>
      <vt:lpstr>Pruning</vt:lpstr>
      <vt:lpstr>Pruning</vt:lpstr>
      <vt:lpstr>Pruning</vt:lpstr>
      <vt:lpstr>A Challenge</vt:lpstr>
      <vt:lpstr>Pruning - Implmentation</vt:lpstr>
      <vt:lpstr>Lessons Learned</vt:lpstr>
      <vt:lpstr>Demo time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2011-12-02T22:21:17Z</dcterms:created>
  <dcterms:modified xsi:type="dcterms:W3CDTF">2011-12-08T00:40:07Z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