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59" r:id="rId8"/>
    <p:sldId id="264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B16FA-0027-47B7-AEB2-366093B310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95D05-F4FF-4E01-BB99-34AD89FD1AEA}">
      <dgm:prSet phldrT="[Text]"/>
      <dgm:spPr/>
      <dgm:t>
        <a:bodyPr/>
        <a:lstStyle/>
        <a:p>
          <a:r>
            <a:rPr lang="en-US" dirty="0" smtClean="0"/>
            <a:t>Root/Initial State</a:t>
          </a:r>
          <a:endParaRPr lang="en-US" dirty="0"/>
        </a:p>
      </dgm:t>
    </dgm:pt>
    <dgm:pt modelId="{7ACA4AC6-0C7A-4728-B922-C563DAE94117}" type="sibTrans" cxnId="{8061B9DF-13C6-41EF-B2DC-982491AC06F6}">
      <dgm:prSet/>
      <dgm:spPr/>
      <dgm:t>
        <a:bodyPr/>
        <a:lstStyle/>
        <a:p>
          <a:endParaRPr lang="en-US"/>
        </a:p>
      </dgm:t>
    </dgm:pt>
    <dgm:pt modelId="{13272572-577C-4A45-81C4-C0BC1CDB56A4}" type="parTrans" cxnId="{8061B9DF-13C6-41EF-B2DC-982491AC06F6}">
      <dgm:prSet/>
      <dgm:spPr/>
      <dgm:t>
        <a:bodyPr/>
        <a:lstStyle/>
        <a:p>
          <a:endParaRPr lang="en-US"/>
        </a:p>
      </dgm:t>
    </dgm:pt>
    <dgm:pt modelId="{DA68AD1C-E1C4-4A7E-8BFE-44C6A27A1B6E}">
      <dgm:prSet phldrT="[Text]"/>
      <dgm:spPr/>
      <dgm:t>
        <a:bodyPr/>
        <a:lstStyle/>
        <a:p>
          <a:r>
            <a:rPr lang="en-US" dirty="0" smtClean="0"/>
            <a:t>Possible Solution in Branch 2</a:t>
          </a:r>
          <a:endParaRPr lang="en-US" dirty="0"/>
        </a:p>
      </dgm:t>
    </dgm:pt>
    <dgm:pt modelId="{354504B5-1EEF-4B54-88F1-018F41ACF23F}" type="sibTrans" cxnId="{24A60E63-FF07-42B2-B787-38A00D6EAE8D}">
      <dgm:prSet/>
      <dgm:spPr/>
      <dgm:t>
        <a:bodyPr/>
        <a:lstStyle/>
        <a:p>
          <a:endParaRPr lang="en-US"/>
        </a:p>
      </dgm:t>
    </dgm:pt>
    <dgm:pt modelId="{E600F8EF-AE50-4D2D-A47A-7C71FAC5A7E5}" type="parTrans" cxnId="{24A60E63-FF07-42B2-B787-38A00D6EAE8D}">
      <dgm:prSet/>
      <dgm:spPr/>
      <dgm:t>
        <a:bodyPr/>
        <a:lstStyle/>
        <a:p>
          <a:endParaRPr lang="en-US" dirty="0"/>
        </a:p>
      </dgm:t>
    </dgm:pt>
    <dgm:pt modelId="{8D26AD09-BD3C-487C-9367-2F330CA785A4}">
      <dgm:prSet phldrT="[Text]"/>
      <dgm:spPr/>
      <dgm:t>
        <a:bodyPr/>
        <a:lstStyle/>
        <a:p>
          <a:r>
            <a:rPr lang="en-US" dirty="0" smtClean="0"/>
            <a:t>Possible Solution in Branch 1</a:t>
          </a:r>
          <a:endParaRPr lang="en-US" dirty="0"/>
        </a:p>
      </dgm:t>
    </dgm:pt>
    <dgm:pt modelId="{FA70CF35-5C78-46F5-AF97-53AB4134E7E3}" type="sibTrans" cxnId="{96DD1AE2-ACC3-4F32-9223-ED8995B69A5C}">
      <dgm:prSet/>
      <dgm:spPr/>
      <dgm:t>
        <a:bodyPr/>
        <a:lstStyle/>
        <a:p>
          <a:endParaRPr lang="en-US"/>
        </a:p>
      </dgm:t>
    </dgm:pt>
    <dgm:pt modelId="{93B0A72A-2B1E-4320-8D42-FBC7E12B1A34}" type="parTrans" cxnId="{96DD1AE2-ACC3-4F32-9223-ED8995B69A5C}">
      <dgm:prSet/>
      <dgm:spPr/>
      <dgm:t>
        <a:bodyPr/>
        <a:lstStyle/>
        <a:p>
          <a:endParaRPr lang="en-US" dirty="0"/>
        </a:p>
      </dgm:t>
    </dgm:pt>
    <dgm:pt modelId="{9D9F4678-D043-4B18-A4CE-DD7116FD5E91}">
      <dgm:prSet phldrT="[Text]"/>
      <dgm:spPr/>
      <dgm:t>
        <a:bodyPr/>
        <a:lstStyle/>
        <a:p>
          <a:r>
            <a:rPr lang="en-US" dirty="0" smtClean="0"/>
            <a:t>Possible Solution in Branch 2</a:t>
          </a:r>
        </a:p>
      </dgm:t>
    </dgm:pt>
    <dgm:pt modelId="{90A36A60-0F0D-4C44-88F6-A22154856A67}" type="sibTrans" cxnId="{7AB7DBE8-7CC0-41EA-B005-C2D7A176D2F7}">
      <dgm:prSet/>
      <dgm:spPr/>
      <dgm:t>
        <a:bodyPr/>
        <a:lstStyle/>
        <a:p>
          <a:endParaRPr lang="en-US"/>
        </a:p>
      </dgm:t>
    </dgm:pt>
    <dgm:pt modelId="{52F5A18C-5957-479C-A852-FBDED136C341}" type="parTrans" cxnId="{7AB7DBE8-7CC0-41EA-B005-C2D7A176D2F7}">
      <dgm:prSet/>
      <dgm:spPr/>
      <dgm:t>
        <a:bodyPr/>
        <a:lstStyle/>
        <a:p>
          <a:endParaRPr lang="en-US" dirty="0"/>
        </a:p>
      </dgm:t>
    </dgm:pt>
    <dgm:pt modelId="{8BE20D2B-ADE0-47C5-B3D3-84C6DCD02629}">
      <dgm:prSet phldrT="[Text]"/>
      <dgm:spPr/>
      <dgm:t>
        <a:bodyPr/>
        <a:lstStyle/>
        <a:p>
          <a:r>
            <a:rPr lang="en-US" dirty="0" smtClean="0"/>
            <a:t>Possible Solution in Branch 2</a:t>
          </a:r>
          <a:endParaRPr lang="en-US" dirty="0"/>
        </a:p>
      </dgm:t>
    </dgm:pt>
    <dgm:pt modelId="{0B6D7D42-9FD4-4B40-B27F-656890A8FD8D}" type="sibTrans" cxnId="{EA73C590-4037-40F8-AB84-9C1EE4F046FE}">
      <dgm:prSet/>
      <dgm:spPr/>
      <dgm:t>
        <a:bodyPr/>
        <a:lstStyle/>
        <a:p>
          <a:endParaRPr lang="en-US"/>
        </a:p>
      </dgm:t>
    </dgm:pt>
    <dgm:pt modelId="{A83E6A71-15BF-4FF9-8047-77DF5D7968F3}" type="parTrans" cxnId="{EA73C590-4037-40F8-AB84-9C1EE4F046FE}">
      <dgm:prSet/>
      <dgm:spPr/>
      <dgm:t>
        <a:bodyPr/>
        <a:lstStyle/>
        <a:p>
          <a:endParaRPr lang="en-US" dirty="0"/>
        </a:p>
      </dgm:t>
    </dgm:pt>
    <dgm:pt modelId="{169AF31D-6D71-4FAD-97ED-AAF691B82A00}">
      <dgm:prSet phldrT="[Text]"/>
      <dgm:spPr/>
      <dgm:t>
        <a:bodyPr/>
        <a:lstStyle/>
        <a:p>
          <a:r>
            <a:rPr lang="en-US" dirty="0" smtClean="0"/>
            <a:t>Possible Solution </a:t>
          </a:r>
          <a:r>
            <a:rPr lang="en-US" smtClean="0"/>
            <a:t>in Branch 1</a:t>
          </a:r>
          <a:endParaRPr lang="en-US" dirty="0"/>
        </a:p>
      </dgm:t>
    </dgm:pt>
    <dgm:pt modelId="{378827EB-D4DB-4888-B317-7B8651355B09}" type="sibTrans" cxnId="{573F7500-B39C-453D-B377-A49891AA8F83}">
      <dgm:prSet/>
      <dgm:spPr/>
      <dgm:t>
        <a:bodyPr/>
        <a:lstStyle/>
        <a:p>
          <a:endParaRPr lang="en-US"/>
        </a:p>
      </dgm:t>
    </dgm:pt>
    <dgm:pt modelId="{72DB53B2-B24D-45A6-8A47-89041B8F4977}" type="parTrans" cxnId="{573F7500-B39C-453D-B377-A49891AA8F83}">
      <dgm:prSet/>
      <dgm:spPr/>
      <dgm:t>
        <a:bodyPr/>
        <a:lstStyle/>
        <a:p>
          <a:endParaRPr lang="en-US" dirty="0"/>
        </a:p>
      </dgm:t>
    </dgm:pt>
    <dgm:pt modelId="{E05B7968-7858-4706-B760-F7EEF6B53F01}" type="pres">
      <dgm:prSet presAssocID="{1E4B16FA-0027-47B7-AEB2-366093B310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52E8F3-7105-4075-BD9D-9F80A086268F}" type="pres">
      <dgm:prSet presAssocID="{74095D05-F4FF-4E01-BB99-34AD89FD1AEA}" presName="hierRoot1" presStyleCnt="0"/>
      <dgm:spPr/>
    </dgm:pt>
    <dgm:pt modelId="{6A9C4F00-1DFA-4772-A098-4A81938164C3}" type="pres">
      <dgm:prSet presAssocID="{74095D05-F4FF-4E01-BB99-34AD89FD1AEA}" presName="composite" presStyleCnt="0"/>
      <dgm:spPr/>
    </dgm:pt>
    <dgm:pt modelId="{0423BD38-B028-4848-9F3A-019E70DD56FA}" type="pres">
      <dgm:prSet presAssocID="{74095D05-F4FF-4E01-BB99-34AD89FD1AEA}" presName="background" presStyleLbl="node0" presStyleIdx="0" presStyleCnt="1"/>
      <dgm:spPr/>
    </dgm:pt>
    <dgm:pt modelId="{38DAF80A-0B48-4BE6-84A8-27932A600F25}" type="pres">
      <dgm:prSet presAssocID="{74095D05-F4FF-4E01-BB99-34AD89FD1AEA}" presName="text" presStyleLbl="fgAcc0" presStyleIdx="0" presStyleCnt="1" custLinFactNeighborX="-47247" custLinFactNeighborY="-59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8C044-FBC7-453A-A71F-4BBB36B892E0}" type="pres">
      <dgm:prSet presAssocID="{74095D05-F4FF-4E01-BB99-34AD89FD1AEA}" presName="hierChild2" presStyleCnt="0"/>
      <dgm:spPr/>
    </dgm:pt>
    <dgm:pt modelId="{BF43B959-CE0C-4F09-BEAF-EFDB26C979EB}" type="pres">
      <dgm:prSet presAssocID="{72DB53B2-B24D-45A6-8A47-89041B8F497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B01FBEB-EEEE-433D-ABDA-34C19918B59F}" type="pres">
      <dgm:prSet presAssocID="{169AF31D-6D71-4FAD-97ED-AAF691B82A00}" presName="hierRoot2" presStyleCnt="0"/>
      <dgm:spPr/>
    </dgm:pt>
    <dgm:pt modelId="{55CD7389-ED29-42B6-AFA6-808B06575140}" type="pres">
      <dgm:prSet presAssocID="{169AF31D-6D71-4FAD-97ED-AAF691B82A00}" presName="composite2" presStyleCnt="0"/>
      <dgm:spPr/>
    </dgm:pt>
    <dgm:pt modelId="{C2EA843A-1B12-4C53-AC58-72DDA08923CA}" type="pres">
      <dgm:prSet presAssocID="{169AF31D-6D71-4FAD-97ED-AAF691B82A00}" presName="background2" presStyleLbl="node2" presStyleIdx="0" presStyleCnt="2"/>
      <dgm:spPr/>
    </dgm:pt>
    <dgm:pt modelId="{05CEBA20-1C02-4C4B-9190-97CE39A341FC}" type="pres">
      <dgm:prSet presAssocID="{169AF31D-6D71-4FAD-97ED-AAF691B82A00}" presName="text2" presStyleLbl="fgAcc2" presStyleIdx="0" presStyleCnt="2" custLinFactNeighborX="-99685" custLinFactNeighborY="-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55BE6-A41D-42EB-A1BA-3CDAAD340790}" type="pres">
      <dgm:prSet presAssocID="{169AF31D-6D71-4FAD-97ED-AAF691B82A00}" presName="hierChild3" presStyleCnt="0"/>
      <dgm:spPr/>
    </dgm:pt>
    <dgm:pt modelId="{21D48E11-CF00-44C4-9374-65E7C5BD7300}" type="pres">
      <dgm:prSet presAssocID="{A83E6A71-15BF-4FF9-8047-77DF5D7968F3}" presName="Name17" presStyleLbl="parChTrans1D3" presStyleIdx="0" presStyleCnt="3"/>
      <dgm:spPr/>
      <dgm:t>
        <a:bodyPr/>
        <a:lstStyle/>
        <a:p>
          <a:endParaRPr lang="en-US"/>
        </a:p>
      </dgm:t>
    </dgm:pt>
    <dgm:pt modelId="{DF1CDC91-B4BA-48DD-9BBF-42FB792BF153}" type="pres">
      <dgm:prSet presAssocID="{8BE20D2B-ADE0-47C5-B3D3-84C6DCD02629}" presName="hierRoot3" presStyleCnt="0"/>
      <dgm:spPr/>
    </dgm:pt>
    <dgm:pt modelId="{7CA425B8-A186-4E1B-9A88-B080DD11D9E2}" type="pres">
      <dgm:prSet presAssocID="{8BE20D2B-ADE0-47C5-B3D3-84C6DCD02629}" presName="composite3" presStyleCnt="0"/>
      <dgm:spPr/>
    </dgm:pt>
    <dgm:pt modelId="{7A8A5D2E-F541-4834-A590-7F1FD6214E6B}" type="pres">
      <dgm:prSet presAssocID="{8BE20D2B-ADE0-47C5-B3D3-84C6DCD02629}" presName="background3" presStyleLbl="node3" presStyleIdx="0" presStyleCnt="3"/>
      <dgm:spPr/>
    </dgm:pt>
    <dgm:pt modelId="{E3F4CA27-34EB-46BC-8BED-4482DE683107}" type="pres">
      <dgm:prSet presAssocID="{8BE20D2B-ADE0-47C5-B3D3-84C6DCD02629}" presName="text3" presStyleLbl="fgAcc3" presStyleIdx="0" presStyleCnt="3" custLinFactNeighborX="-95343" custLinFactNeighborY="-8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F49C8-2279-4BF1-B170-130D6F97807A}" type="pres">
      <dgm:prSet presAssocID="{8BE20D2B-ADE0-47C5-B3D3-84C6DCD02629}" presName="hierChild4" presStyleCnt="0"/>
      <dgm:spPr/>
    </dgm:pt>
    <dgm:pt modelId="{A3A33791-015B-49F9-98E6-BC5A985B4AC2}" type="pres">
      <dgm:prSet presAssocID="{52F5A18C-5957-479C-A852-FBDED136C34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91D3EF7-57F6-40FB-A8F6-7A5DD7E17A5A}" type="pres">
      <dgm:prSet presAssocID="{9D9F4678-D043-4B18-A4CE-DD7116FD5E91}" presName="hierRoot3" presStyleCnt="0"/>
      <dgm:spPr/>
    </dgm:pt>
    <dgm:pt modelId="{F27EF155-628E-4C4A-9119-2B13687A7B23}" type="pres">
      <dgm:prSet presAssocID="{9D9F4678-D043-4B18-A4CE-DD7116FD5E91}" presName="composite3" presStyleCnt="0"/>
      <dgm:spPr/>
    </dgm:pt>
    <dgm:pt modelId="{AF69EED6-8268-43DC-8864-1AB647DFDCC2}" type="pres">
      <dgm:prSet presAssocID="{9D9F4678-D043-4B18-A4CE-DD7116FD5E91}" presName="background3" presStyleLbl="node3" presStyleIdx="1" presStyleCnt="3"/>
      <dgm:spPr/>
    </dgm:pt>
    <dgm:pt modelId="{DB5155DF-4E09-4536-BF02-C73D989834C2}" type="pres">
      <dgm:prSet presAssocID="{9D9F4678-D043-4B18-A4CE-DD7116FD5E91}" presName="text3" presStyleLbl="fgAcc3" presStyleIdx="1" presStyleCnt="3" custLinFactNeighborX="-77827" custLinFactNeighborY="-8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FE826-7DC5-4708-B4C9-D068EB9D0C60}" type="pres">
      <dgm:prSet presAssocID="{9D9F4678-D043-4B18-A4CE-DD7116FD5E91}" presName="hierChild4" presStyleCnt="0"/>
      <dgm:spPr/>
    </dgm:pt>
    <dgm:pt modelId="{45C71250-A115-40E1-9612-0537B7D52CAC}" type="pres">
      <dgm:prSet presAssocID="{93B0A72A-2B1E-4320-8D42-FBC7E12B1A3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0655B9D-9D7F-4452-9239-4423370B916E}" type="pres">
      <dgm:prSet presAssocID="{8D26AD09-BD3C-487C-9367-2F330CA785A4}" presName="hierRoot2" presStyleCnt="0"/>
      <dgm:spPr/>
    </dgm:pt>
    <dgm:pt modelId="{8814FC2A-A64E-46EF-9D81-E36B8C24FAEB}" type="pres">
      <dgm:prSet presAssocID="{8D26AD09-BD3C-487C-9367-2F330CA785A4}" presName="composite2" presStyleCnt="0"/>
      <dgm:spPr/>
    </dgm:pt>
    <dgm:pt modelId="{AE1DB83A-3A74-4B6D-9802-A3E55FC13152}" type="pres">
      <dgm:prSet presAssocID="{8D26AD09-BD3C-487C-9367-2F330CA785A4}" presName="background2" presStyleLbl="node2" presStyleIdx="1" presStyleCnt="2"/>
      <dgm:spPr/>
    </dgm:pt>
    <dgm:pt modelId="{D86DE932-4AAE-4646-B6CD-82EADADFCCAB}" type="pres">
      <dgm:prSet presAssocID="{8D26AD09-BD3C-487C-9367-2F330CA785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0B271-4253-4102-A6FB-CB9B968FA38B}" type="pres">
      <dgm:prSet presAssocID="{8D26AD09-BD3C-487C-9367-2F330CA785A4}" presName="hierChild3" presStyleCnt="0"/>
      <dgm:spPr/>
    </dgm:pt>
    <dgm:pt modelId="{C1925FBD-C05A-4286-B0A2-F7794CFE688F}" type="pres">
      <dgm:prSet presAssocID="{E600F8EF-AE50-4D2D-A47A-7C71FAC5A7E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728CF8A-6D07-46B0-B12F-FE0E72186B55}" type="pres">
      <dgm:prSet presAssocID="{DA68AD1C-E1C4-4A7E-8BFE-44C6A27A1B6E}" presName="hierRoot3" presStyleCnt="0"/>
      <dgm:spPr/>
    </dgm:pt>
    <dgm:pt modelId="{2BA024B6-C5B2-4A10-BD60-83C4EF1A3A3D}" type="pres">
      <dgm:prSet presAssocID="{DA68AD1C-E1C4-4A7E-8BFE-44C6A27A1B6E}" presName="composite3" presStyleCnt="0"/>
      <dgm:spPr/>
    </dgm:pt>
    <dgm:pt modelId="{922B44FF-B614-44DE-87E6-B5AF2FE7842D}" type="pres">
      <dgm:prSet presAssocID="{DA68AD1C-E1C4-4A7E-8BFE-44C6A27A1B6E}" presName="background3" presStyleLbl="node3" presStyleIdx="2" presStyleCnt="3"/>
      <dgm:spPr/>
    </dgm:pt>
    <dgm:pt modelId="{C4AD40FF-DC5B-4EE5-8E4E-255E0B25BFA4}" type="pres">
      <dgm:prSet presAssocID="{DA68AD1C-E1C4-4A7E-8BFE-44C6A27A1B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53722-87A8-4EFD-8896-ED9CE8D64CED}" type="pres">
      <dgm:prSet presAssocID="{DA68AD1C-E1C4-4A7E-8BFE-44C6A27A1B6E}" presName="hierChild4" presStyleCnt="0"/>
      <dgm:spPr/>
    </dgm:pt>
  </dgm:ptLst>
  <dgm:cxnLst>
    <dgm:cxn modelId="{D816B765-513E-4635-AE59-372D91A1BA79}" type="presOf" srcId="{9D9F4678-D043-4B18-A4CE-DD7116FD5E91}" destId="{DB5155DF-4E09-4536-BF02-C73D989834C2}" srcOrd="0" destOrd="0" presId="urn:microsoft.com/office/officeart/2005/8/layout/hierarchy1"/>
    <dgm:cxn modelId="{8061B9DF-13C6-41EF-B2DC-982491AC06F6}" srcId="{1E4B16FA-0027-47B7-AEB2-366093B3102A}" destId="{74095D05-F4FF-4E01-BB99-34AD89FD1AEA}" srcOrd="0" destOrd="0" parTransId="{13272572-577C-4A45-81C4-C0BC1CDB56A4}" sibTransId="{7ACA4AC6-0C7A-4728-B922-C563DAE94117}"/>
    <dgm:cxn modelId="{32EE85A3-C823-4116-8EB9-DCDF54392338}" type="presOf" srcId="{8D26AD09-BD3C-487C-9367-2F330CA785A4}" destId="{D86DE932-4AAE-4646-B6CD-82EADADFCCAB}" srcOrd="0" destOrd="0" presId="urn:microsoft.com/office/officeart/2005/8/layout/hierarchy1"/>
    <dgm:cxn modelId="{58781AD1-FDDB-4D69-BCB4-5E215F184C19}" type="presOf" srcId="{93B0A72A-2B1E-4320-8D42-FBC7E12B1A34}" destId="{45C71250-A115-40E1-9612-0537B7D52CAC}" srcOrd="0" destOrd="0" presId="urn:microsoft.com/office/officeart/2005/8/layout/hierarchy1"/>
    <dgm:cxn modelId="{BB26966A-EEBE-4925-8E53-146563CF4A10}" type="presOf" srcId="{169AF31D-6D71-4FAD-97ED-AAF691B82A00}" destId="{05CEBA20-1C02-4C4B-9190-97CE39A341FC}" srcOrd="0" destOrd="0" presId="urn:microsoft.com/office/officeart/2005/8/layout/hierarchy1"/>
    <dgm:cxn modelId="{24A60E63-FF07-42B2-B787-38A00D6EAE8D}" srcId="{8D26AD09-BD3C-487C-9367-2F330CA785A4}" destId="{DA68AD1C-E1C4-4A7E-8BFE-44C6A27A1B6E}" srcOrd="0" destOrd="0" parTransId="{E600F8EF-AE50-4D2D-A47A-7C71FAC5A7E5}" sibTransId="{354504B5-1EEF-4B54-88F1-018F41ACF23F}"/>
    <dgm:cxn modelId="{7AB7DBE8-7CC0-41EA-B005-C2D7A176D2F7}" srcId="{169AF31D-6D71-4FAD-97ED-AAF691B82A00}" destId="{9D9F4678-D043-4B18-A4CE-DD7116FD5E91}" srcOrd="1" destOrd="0" parTransId="{52F5A18C-5957-479C-A852-FBDED136C341}" sibTransId="{90A36A60-0F0D-4C44-88F6-A22154856A67}"/>
    <dgm:cxn modelId="{573F7500-B39C-453D-B377-A49891AA8F83}" srcId="{74095D05-F4FF-4E01-BB99-34AD89FD1AEA}" destId="{169AF31D-6D71-4FAD-97ED-AAF691B82A00}" srcOrd="0" destOrd="0" parTransId="{72DB53B2-B24D-45A6-8A47-89041B8F4977}" sibTransId="{378827EB-D4DB-4888-B317-7B8651355B09}"/>
    <dgm:cxn modelId="{F7752FDD-843D-4ABA-99FD-82C5CF3C0E17}" type="presOf" srcId="{8BE20D2B-ADE0-47C5-B3D3-84C6DCD02629}" destId="{E3F4CA27-34EB-46BC-8BED-4482DE683107}" srcOrd="0" destOrd="0" presId="urn:microsoft.com/office/officeart/2005/8/layout/hierarchy1"/>
    <dgm:cxn modelId="{5190AD92-AB61-43A4-AE64-74775A40FBB1}" type="presOf" srcId="{72DB53B2-B24D-45A6-8A47-89041B8F4977}" destId="{BF43B959-CE0C-4F09-BEAF-EFDB26C979EB}" srcOrd="0" destOrd="0" presId="urn:microsoft.com/office/officeart/2005/8/layout/hierarchy1"/>
    <dgm:cxn modelId="{3AF21F7A-54E5-4561-AF32-6EBAF8B6360B}" type="presOf" srcId="{E600F8EF-AE50-4D2D-A47A-7C71FAC5A7E5}" destId="{C1925FBD-C05A-4286-B0A2-F7794CFE688F}" srcOrd="0" destOrd="0" presId="urn:microsoft.com/office/officeart/2005/8/layout/hierarchy1"/>
    <dgm:cxn modelId="{EA73C590-4037-40F8-AB84-9C1EE4F046FE}" srcId="{169AF31D-6D71-4FAD-97ED-AAF691B82A00}" destId="{8BE20D2B-ADE0-47C5-B3D3-84C6DCD02629}" srcOrd="0" destOrd="0" parTransId="{A83E6A71-15BF-4FF9-8047-77DF5D7968F3}" sibTransId="{0B6D7D42-9FD4-4B40-B27F-656890A8FD8D}"/>
    <dgm:cxn modelId="{239DA7EC-CA70-495F-A7A4-2CA18BEAF19A}" type="presOf" srcId="{DA68AD1C-E1C4-4A7E-8BFE-44C6A27A1B6E}" destId="{C4AD40FF-DC5B-4EE5-8E4E-255E0B25BFA4}" srcOrd="0" destOrd="0" presId="urn:microsoft.com/office/officeart/2005/8/layout/hierarchy1"/>
    <dgm:cxn modelId="{91A98922-77D2-4C86-A44A-E750A7E974D6}" type="presOf" srcId="{74095D05-F4FF-4E01-BB99-34AD89FD1AEA}" destId="{38DAF80A-0B48-4BE6-84A8-27932A600F25}" srcOrd="0" destOrd="0" presId="urn:microsoft.com/office/officeart/2005/8/layout/hierarchy1"/>
    <dgm:cxn modelId="{E44D00D2-128A-454F-8DB8-601A48764D62}" type="presOf" srcId="{A83E6A71-15BF-4FF9-8047-77DF5D7968F3}" destId="{21D48E11-CF00-44C4-9374-65E7C5BD7300}" srcOrd="0" destOrd="0" presId="urn:microsoft.com/office/officeart/2005/8/layout/hierarchy1"/>
    <dgm:cxn modelId="{99B4D1E8-1937-40F5-A21F-74D456E497C6}" type="presOf" srcId="{52F5A18C-5957-479C-A852-FBDED136C341}" destId="{A3A33791-015B-49F9-98E6-BC5A985B4AC2}" srcOrd="0" destOrd="0" presId="urn:microsoft.com/office/officeart/2005/8/layout/hierarchy1"/>
    <dgm:cxn modelId="{96DD1AE2-ACC3-4F32-9223-ED8995B69A5C}" srcId="{74095D05-F4FF-4E01-BB99-34AD89FD1AEA}" destId="{8D26AD09-BD3C-487C-9367-2F330CA785A4}" srcOrd="1" destOrd="0" parTransId="{93B0A72A-2B1E-4320-8D42-FBC7E12B1A34}" sibTransId="{FA70CF35-5C78-46F5-AF97-53AB4134E7E3}"/>
    <dgm:cxn modelId="{59B488DB-3D47-4675-AB43-353EF131E68F}" type="presOf" srcId="{1E4B16FA-0027-47B7-AEB2-366093B3102A}" destId="{E05B7968-7858-4706-B760-F7EEF6B53F01}" srcOrd="0" destOrd="0" presId="urn:microsoft.com/office/officeart/2005/8/layout/hierarchy1"/>
    <dgm:cxn modelId="{B59F4596-5E9B-4F68-8616-27420CD5BCE3}" type="presParOf" srcId="{E05B7968-7858-4706-B760-F7EEF6B53F01}" destId="{C352E8F3-7105-4075-BD9D-9F80A086268F}" srcOrd="0" destOrd="0" presId="urn:microsoft.com/office/officeart/2005/8/layout/hierarchy1"/>
    <dgm:cxn modelId="{D74AAEBB-0261-4C37-8FF1-F207C203BFF1}" type="presParOf" srcId="{C352E8F3-7105-4075-BD9D-9F80A086268F}" destId="{6A9C4F00-1DFA-4772-A098-4A81938164C3}" srcOrd="0" destOrd="0" presId="urn:microsoft.com/office/officeart/2005/8/layout/hierarchy1"/>
    <dgm:cxn modelId="{579394D3-3E04-4948-AB4D-1B619EDD4891}" type="presParOf" srcId="{6A9C4F00-1DFA-4772-A098-4A81938164C3}" destId="{0423BD38-B028-4848-9F3A-019E70DD56FA}" srcOrd="0" destOrd="0" presId="urn:microsoft.com/office/officeart/2005/8/layout/hierarchy1"/>
    <dgm:cxn modelId="{88452835-59D0-4076-AA5F-F9F7C90EE8E1}" type="presParOf" srcId="{6A9C4F00-1DFA-4772-A098-4A81938164C3}" destId="{38DAF80A-0B48-4BE6-84A8-27932A600F25}" srcOrd="1" destOrd="0" presId="urn:microsoft.com/office/officeart/2005/8/layout/hierarchy1"/>
    <dgm:cxn modelId="{8FCA35BE-177D-417C-A5E3-AC8F22F6BA29}" type="presParOf" srcId="{C352E8F3-7105-4075-BD9D-9F80A086268F}" destId="{D6D8C044-FBC7-453A-A71F-4BBB36B892E0}" srcOrd="1" destOrd="0" presId="urn:microsoft.com/office/officeart/2005/8/layout/hierarchy1"/>
    <dgm:cxn modelId="{860DA1C1-DEC4-41D1-BBDA-365E71B4D2C4}" type="presParOf" srcId="{D6D8C044-FBC7-453A-A71F-4BBB36B892E0}" destId="{BF43B959-CE0C-4F09-BEAF-EFDB26C979EB}" srcOrd="0" destOrd="0" presId="urn:microsoft.com/office/officeart/2005/8/layout/hierarchy1"/>
    <dgm:cxn modelId="{22B7EC76-FB8D-4FEC-A8DB-197C25FA034E}" type="presParOf" srcId="{D6D8C044-FBC7-453A-A71F-4BBB36B892E0}" destId="{5B01FBEB-EEEE-433D-ABDA-34C19918B59F}" srcOrd="1" destOrd="0" presId="urn:microsoft.com/office/officeart/2005/8/layout/hierarchy1"/>
    <dgm:cxn modelId="{293F97A3-B546-46E0-B920-B4535E68339A}" type="presParOf" srcId="{5B01FBEB-EEEE-433D-ABDA-34C19918B59F}" destId="{55CD7389-ED29-42B6-AFA6-808B06575140}" srcOrd="0" destOrd="0" presId="urn:microsoft.com/office/officeart/2005/8/layout/hierarchy1"/>
    <dgm:cxn modelId="{42D29003-A7F2-445F-ACF4-C4EEEE589B71}" type="presParOf" srcId="{55CD7389-ED29-42B6-AFA6-808B06575140}" destId="{C2EA843A-1B12-4C53-AC58-72DDA08923CA}" srcOrd="0" destOrd="0" presId="urn:microsoft.com/office/officeart/2005/8/layout/hierarchy1"/>
    <dgm:cxn modelId="{540881F0-466E-4C0F-A4A5-284BE67EC3AC}" type="presParOf" srcId="{55CD7389-ED29-42B6-AFA6-808B06575140}" destId="{05CEBA20-1C02-4C4B-9190-97CE39A341FC}" srcOrd="1" destOrd="0" presId="urn:microsoft.com/office/officeart/2005/8/layout/hierarchy1"/>
    <dgm:cxn modelId="{07AF229F-DFF3-4C94-8886-DE8A3CF11EA2}" type="presParOf" srcId="{5B01FBEB-EEEE-433D-ABDA-34C19918B59F}" destId="{BE155BE6-A41D-42EB-A1BA-3CDAAD340790}" srcOrd="1" destOrd="0" presId="urn:microsoft.com/office/officeart/2005/8/layout/hierarchy1"/>
    <dgm:cxn modelId="{885204F3-B421-45AA-9016-51E23156D3C3}" type="presParOf" srcId="{BE155BE6-A41D-42EB-A1BA-3CDAAD340790}" destId="{21D48E11-CF00-44C4-9374-65E7C5BD7300}" srcOrd="0" destOrd="0" presId="urn:microsoft.com/office/officeart/2005/8/layout/hierarchy1"/>
    <dgm:cxn modelId="{C825623F-9C2E-4FDA-A8DD-13C09A4881F2}" type="presParOf" srcId="{BE155BE6-A41D-42EB-A1BA-3CDAAD340790}" destId="{DF1CDC91-B4BA-48DD-9BBF-42FB792BF153}" srcOrd="1" destOrd="0" presId="urn:microsoft.com/office/officeart/2005/8/layout/hierarchy1"/>
    <dgm:cxn modelId="{189357CF-C5A7-4004-B67B-DAB2C920270B}" type="presParOf" srcId="{DF1CDC91-B4BA-48DD-9BBF-42FB792BF153}" destId="{7CA425B8-A186-4E1B-9A88-B080DD11D9E2}" srcOrd="0" destOrd="0" presId="urn:microsoft.com/office/officeart/2005/8/layout/hierarchy1"/>
    <dgm:cxn modelId="{CB6E5DD3-0498-4BFA-A984-C51FCD032E96}" type="presParOf" srcId="{7CA425B8-A186-4E1B-9A88-B080DD11D9E2}" destId="{7A8A5D2E-F541-4834-A590-7F1FD6214E6B}" srcOrd="0" destOrd="0" presId="urn:microsoft.com/office/officeart/2005/8/layout/hierarchy1"/>
    <dgm:cxn modelId="{6F0F08D1-BEFF-422C-B69D-CD84062A06E8}" type="presParOf" srcId="{7CA425B8-A186-4E1B-9A88-B080DD11D9E2}" destId="{E3F4CA27-34EB-46BC-8BED-4482DE683107}" srcOrd="1" destOrd="0" presId="urn:microsoft.com/office/officeart/2005/8/layout/hierarchy1"/>
    <dgm:cxn modelId="{A8B2C037-E4A9-472A-B2A7-4973758946AC}" type="presParOf" srcId="{DF1CDC91-B4BA-48DD-9BBF-42FB792BF153}" destId="{DA5F49C8-2279-4BF1-B170-130D6F97807A}" srcOrd="1" destOrd="0" presId="urn:microsoft.com/office/officeart/2005/8/layout/hierarchy1"/>
    <dgm:cxn modelId="{F1002308-BE8E-4EA8-9468-78A02E037A84}" type="presParOf" srcId="{BE155BE6-A41D-42EB-A1BA-3CDAAD340790}" destId="{A3A33791-015B-49F9-98E6-BC5A985B4AC2}" srcOrd="2" destOrd="0" presId="urn:microsoft.com/office/officeart/2005/8/layout/hierarchy1"/>
    <dgm:cxn modelId="{BEC52A19-E153-4FEA-BDCA-2EB8F46183F8}" type="presParOf" srcId="{BE155BE6-A41D-42EB-A1BA-3CDAAD340790}" destId="{891D3EF7-57F6-40FB-A8F6-7A5DD7E17A5A}" srcOrd="3" destOrd="0" presId="urn:microsoft.com/office/officeart/2005/8/layout/hierarchy1"/>
    <dgm:cxn modelId="{010C2F37-E20E-4C26-8BE4-704E58CFBD5C}" type="presParOf" srcId="{891D3EF7-57F6-40FB-A8F6-7A5DD7E17A5A}" destId="{F27EF155-628E-4C4A-9119-2B13687A7B23}" srcOrd="0" destOrd="0" presId="urn:microsoft.com/office/officeart/2005/8/layout/hierarchy1"/>
    <dgm:cxn modelId="{D1BE1ED2-19A2-47F0-B423-9A2D2CD9D540}" type="presParOf" srcId="{F27EF155-628E-4C4A-9119-2B13687A7B23}" destId="{AF69EED6-8268-43DC-8864-1AB647DFDCC2}" srcOrd="0" destOrd="0" presId="urn:microsoft.com/office/officeart/2005/8/layout/hierarchy1"/>
    <dgm:cxn modelId="{945204C1-7DE9-4E5B-AF1F-0A4FAE493991}" type="presParOf" srcId="{F27EF155-628E-4C4A-9119-2B13687A7B23}" destId="{DB5155DF-4E09-4536-BF02-C73D989834C2}" srcOrd="1" destOrd="0" presId="urn:microsoft.com/office/officeart/2005/8/layout/hierarchy1"/>
    <dgm:cxn modelId="{B2A78835-06A4-42A8-B2FF-730C87510D2A}" type="presParOf" srcId="{891D3EF7-57F6-40FB-A8F6-7A5DD7E17A5A}" destId="{B8FFE826-7DC5-4708-B4C9-D068EB9D0C60}" srcOrd="1" destOrd="0" presId="urn:microsoft.com/office/officeart/2005/8/layout/hierarchy1"/>
    <dgm:cxn modelId="{6AFC5B80-0000-4BC1-A997-EDF2C6C299CB}" type="presParOf" srcId="{D6D8C044-FBC7-453A-A71F-4BBB36B892E0}" destId="{45C71250-A115-40E1-9612-0537B7D52CAC}" srcOrd="2" destOrd="0" presId="urn:microsoft.com/office/officeart/2005/8/layout/hierarchy1"/>
    <dgm:cxn modelId="{9731C89B-9DB0-46D7-81F2-EB26B75A5820}" type="presParOf" srcId="{D6D8C044-FBC7-453A-A71F-4BBB36B892E0}" destId="{E0655B9D-9D7F-4452-9239-4423370B916E}" srcOrd="3" destOrd="0" presId="urn:microsoft.com/office/officeart/2005/8/layout/hierarchy1"/>
    <dgm:cxn modelId="{CB64E80D-6EA2-47D4-BD55-ED7E77EC8EBE}" type="presParOf" srcId="{E0655B9D-9D7F-4452-9239-4423370B916E}" destId="{8814FC2A-A64E-46EF-9D81-E36B8C24FAEB}" srcOrd="0" destOrd="0" presId="urn:microsoft.com/office/officeart/2005/8/layout/hierarchy1"/>
    <dgm:cxn modelId="{8EF0D1AB-9472-4C46-9B1A-727833D0430F}" type="presParOf" srcId="{8814FC2A-A64E-46EF-9D81-E36B8C24FAEB}" destId="{AE1DB83A-3A74-4B6D-9802-A3E55FC13152}" srcOrd="0" destOrd="0" presId="urn:microsoft.com/office/officeart/2005/8/layout/hierarchy1"/>
    <dgm:cxn modelId="{58FBE765-34CA-421A-98E2-F3E6714548B5}" type="presParOf" srcId="{8814FC2A-A64E-46EF-9D81-E36B8C24FAEB}" destId="{D86DE932-4AAE-4646-B6CD-82EADADFCCAB}" srcOrd="1" destOrd="0" presId="urn:microsoft.com/office/officeart/2005/8/layout/hierarchy1"/>
    <dgm:cxn modelId="{73203994-62BB-4910-B879-8C0B3C0D69EA}" type="presParOf" srcId="{E0655B9D-9D7F-4452-9239-4423370B916E}" destId="{B530B271-4253-4102-A6FB-CB9B968FA38B}" srcOrd="1" destOrd="0" presId="urn:microsoft.com/office/officeart/2005/8/layout/hierarchy1"/>
    <dgm:cxn modelId="{54826A71-935D-46AD-A622-5C250AA65B62}" type="presParOf" srcId="{B530B271-4253-4102-A6FB-CB9B968FA38B}" destId="{C1925FBD-C05A-4286-B0A2-F7794CFE688F}" srcOrd="0" destOrd="0" presId="urn:microsoft.com/office/officeart/2005/8/layout/hierarchy1"/>
    <dgm:cxn modelId="{62B82AB8-5CC3-4D93-BF71-BA0F8C995410}" type="presParOf" srcId="{B530B271-4253-4102-A6FB-CB9B968FA38B}" destId="{C728CF8A-6D07-46B0-B12F-FE0E72186B55}" srcOrd="1" destOrd="0" presId="urn:microsoft.com/office/officeart/2005/8/layout/hierarchy1"/>
    <dgm:cxn modelId="{4EE80271-1136-48B2-A7AC-B46F4C21E4B2}" type="presParOf" srcId="{C728CF8A-6D07-46B0-B12F-FE0E72186B55}" destId="{2BA024B6-C5B2-4A10-BD60-83C4EF1A3A3D}" srcOrd="0" destOrd="0" presId="urn:microsoft.com/office/officeart/2005/8/layout/hierarchy1"/>
    <dgm:cxn modelId="{36A8048C-82C8-4132-A9D9-5036605709EC}" type="presParOf" srcId="{2BA024B6-C5B2-4A10-BD60-83C4EF1A3A3D}" destId="{922B44FF-B614-44DE-87E6-B5AF2FE7842D}" srcOrd="0" destOrd="0" presId="urn:microsoft.com/office/officeart/2005/8/layout/hierarchy1"/>
    <dgm:cxn modelId="{313AAE23-44DF-4972-93E6-9C99532D016B}" type="presParOf" srcId="{2BA024B6-C5B2-4A10-BD60-83C4EF1A3A3D}" destId="{C4AD40FF-DC5B-4EE5-8E4E-255E0B25BFA4}" srcOrd="1" destOrd="0" presId="urn:microsoft.com/office/officeart/2005/8/layout/hierarchy1"/>
    <dgm:cxn modelId="{A19A0ED3-62DC-4C72-81D1-38EED153AFD9}" type="presParOf" srcId="{C728CF8A-6D07-46B0-B12F-FE0E72186B55}" destId="{26553722-87A8-4EFD-8896-ED9CE8D64C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CBE62-254F-44B6-8667-F2149964974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196794-ABAA-44AC-B80C-3DE225DD4708}">
      <dgm:prSet phldrT="[Text]"/>
      <dgm:spPr/>
      <dgm:t>
        <a:bodyPr/>
        <a:lstStyle/>
        <a:p>
          <a:r>
            <a:rPr lang="en-US" dirty="0" smtClean="0"/>
            <a:t>Left : Cann 3,Miss 3</a:t>
          </a:r>
        </a:p>
        <a:p>
          <a:r>
            <a:rPr lang="en-US" dirty="0" smtClean="0"/>
            <a:t>Right : Cann 0,Miss 0</a:t>
          </a:r>
        </a:p>
        <a:p>
          <a:r>
            <a:rPr lang="en-US" dirty="0" smtClean="0"/>
            <a:t>Boat : Left</a:t>
          </a:r>
        </a:p>
        <a:p>
          <a:r>
            <a:rPr lang="en-US" dirty="0" smtClean="0"/>
            <a:t>Parent : Null</a:t>
          </a:r>
          <a:endParaRPr lang="en-US" dirty="0"/>
        </a:p>
      </dgm:t>
    </dgm:pt>
    <dgm:pt modelId="{7F955832-99BE-48AB-A2A0-B83CC62C65DA}" type="parTrans" cxnId="{63BAF5EE-54C9-4676-B97B-5DDEA659B6E7}">
      <dgm:prSet/>
      <dgm:spPr/>
      <dgm:t>
        <a:bodyPr/>
        <a:lstStyle/>
        <a:p>
          <a:endParaRPr lang="en-US"/>
        </a:p>
      </dgm:t>
    </dgm:pt>
    <dgm:pt modelId="{6A371001-D423-41D3-82BD-28E4A5CEC4A0}" type="sibTrans" cxnId="{63BAF5EE-54C9-4676-B97B-5DDEA659B6E7}">
      <dgm:prSet/>
      <dgm:spPr/>
      <dgm:t>
        <a:bodyPr/>
        <a:lstStyle/>
        <a:p>
          <a:endParaRPr lang="en-US"/>
        </a:p>
      </dgm:t>
    </dgm:pt>
    <dgm:pt modelId="{C65D4167-866E-40C0-BFCE-94076FFC6372}">
      <dgm:prSet phldrT="[Text]"/>
      <dgm:spPr/>
      <dgm:t>
        <a:bodyPr/>
        <a:lstStyle/>
        <a:p>
          <a:r>
            <a:rPr lang="en-US" dirty="0" smtClean="0"/>
            <a:t>Left : Cann 2,Miss 3</a:t>
          </a:r>
        </a:p>
        <a:p>
          <a:r>
            <a:rPr lang="en-US" dirty="0" smtClean="0"/>
            <a:t>Right :Cann 1,Miss 0</a:t>
          </a:r>
        </a:p>
        <a:p>
          <a:r>
            <a:rPr lang="en-US" dirty="0" smtClean="0"/>
            <a:t>Boat : Right</a:t>
          </a:r>
        </a:p>
        <a:p>
          <a:r>
            <a:rPr lang="en-US" dirty="0" smtClean="0"/>
            <a:t>Parent : Initial node </a:t>
          </a:r>
          <a:endParaRPr lang="en-US" dirty="0"/>
        </a:p>
      </dgm:t>
    </dgm:pt>
    <dgm:pt modelId="{09095F14-753D-47DC-8488-809F16ABB043}" type="parTrans" cxnId="{F62D2595-A220-4BE5-B704-5E522B15BF2C}">
      <dgm:prSet/>
      <dgm:spPr/>
      <dgm:t>
        <a:bodyPr/>
        <a:lstStyle/>
        <a:p>
          <a:endParaRPr lang="en-US" baseline="0" dirty="0">
            <a:latin typeface="Times New Roman" pitchFamily="18" charset="0"/>
          </a:endParaRPr>
        </a:p>
      </dgm:t>
    </dgm:pt>
    <dgm:pt modelId="{53615A4D-22D4-43F2-96E2-37E9FA741E57}" type="sibTrans" cxnId="{F62D2595-A220-4BE5-B704-5E522B15BF2C}">
      <dgm:prSet/>
      <dgm:spPr/>
      <dgm:t>
        <a:bodyPr/>
        <a:lstStyle/>
        <a:p>
          <a:endParaRPr lang="en-US"/>
        </a:p>
      </dgm:t>
    </dgm:pt>
    <dgm:pt modelId="{126AE645-FD14-4531-B015-9E254608834B}">
      <dgm:prSet phldrT="[Text]"/>
      <dgm:spPr/>
      <dgm:t>
        <a:bodyPr/>
        <a:lstStyle/>
        <a:p>
          <a:r>
            <a:rPr lang="en-US" dirty="0" smtClean="0"/>
            <a:t>Left : Cann 1 ,Miss 3</a:t>
          </a:r>
        </a:p>
        <a:p>
          <a:r>
            <a:rPr lang="en-US" dirty="0" smtClean="0"/>
            <a:t>Right :Cann 2 ,Miss 0</a:t>
          </a:r>
        </a:p>
        <a:p>
          <a:r>
            <a:rPr lang="en-US" dirty="0" smtClean="0"/>
            <a:t>Boat : Right</a:t>
          </a:r>
        </a:p>
        <a:p>
          <a:r>
            <a:rPr lang="en-US" dirty="0" smtClean="0"/>
            <a:t>Parent : Initial node</a:t>
          </a:r>
          <a:endParaRPr lang="en-US" dirty="0"/>
        </a:p>
      </dgm:t>
    </dgm:pt>
    <dgm:pt modelId="{0475CF99-DF70-4667-9865-B5AD95DCBD6D}" type="parTrans" cxnId="{0D7B443B-3346-4952-A510-FA2B0CA5D315}">
      <dgm:prSet/>
      <dgm:spPr/>
      <dgm:t>
        <a:bodyPr/>
        <a:lstStyle/>
        <a:p>
          <a:endParaRPr lang="en-US" dirty="0"/>
        </a:p>
      </dgm:t>
    </dgm:pt>
    <dgm:pt modelId="{FEC8BAA7-A86E-4220-B5EE-E9489D5B2355}" type="sibTrans" cxnId="{0D7B443B-3346-4952-A510-FA2B0CA5D315}">
      <dgm:prSet/>
      <dgm:spPr/>
      <dgm:t>
        <a:bodyPr/>
        <a:lstStyle/>
        <a:p>
          <a:endParaRPr lang="en-US"/>
        </a:p>
      </dgm:t>
    </dgm:pt>
    <dgm:pt modelId="{D78AFB9B-357D-4486-8B18-8E722FDE23A8}">
      <dgm:prSet phldrT="[Text]"/>
      <dgm:spPr/>
      <dgm:t>
        <a:bodyPr/>
        <a:lstStyle/>
        <a:p>
          <a:r>
            <a:rPr lang="en-US" dirty="0" smtClean="0"/>
            <a:t>Left : Cann 3,Miss 2</a:t>
          </a:r>
        </a:p>
        <a:p>
          <a:r>
            <a:rPr lang="en-US" dirty="0" smtClean="0"/>
            <a:t>Right :Cann 0,Miss 1</a:t>
          </a:r>
        </a:p>
        <a:p>
          <a:r>
            <a:rPr lang="en-US" dirty="0" smtClean="0"/>
            <a:t>Boat : Right</a:t>
          </a:r>
        </a:p>
        <a:p>
          <a:r>
            <a:rPr lang="en-US" dirty="0" smtClean="0"/>
            <a:t>Parent : Initial node</a:t>
          </a:r>
          <a:endParaRPr lang="en-US" dirty="0"/>
        </a:p>
      </dgm:t>
    </dgm:pt>
    <dgm:pt modelId="{5283D08F-531B-45C4-ACCA-A2DE67BB0A9A}" type="parTrans" cxnId="{B697ABAA-9E19-4E68-B312-7F37AA08F8A9}">
      <dgm:prSet/>
      <dgm:spPr/>
      <dgm:t>
        <a:bodyPr/>
        <a:lstStyle/>
        <a:p>
          <a:endParaRPr lang="en-US" dirty="0"/>
        </a:p>
      </dgm:t>
    </dgm:pt>
    <dgm:pt modelId="{3AC9C8FC-0965-4659-AAFB-EA84FC34022A}" type="sibTrans" cxnId="{B697ABAA-9E19-4E68-B312-7F37AA08F8A9}">
      <dgm:prSet/>
      <dgm:spPr/>
      <dgm:t>
        <a:bodyPr/>
        <a:lstStyle/>
        <a:p>
          <a:endParaRPr lang="en-US"/>
        </a:p>
      </dgm:t>
    </dgm:pt>
    <dgm:pt modelId="{4142DC5C-2B00-4ACD-92AD-9E9AFC888A90}">
      <dgm:prSet phldrT="[Text]"/>
      <dgm:spPr/>
      <dgm:t>
        <a:bodyPr/>
        <a:lstStyle/>
        <a:p>
          <a:r>
            <a:rPr lang="en-US" dirty="0" smtClean="0"/>
            <a:t>Left :Cann  2 ,Miss  2</a:t>
          </a:r>
        </a:p>
        <a:p>
          <a:r>
            <a:rPr lang="en-US" dirty="0" smtClean="0"/>
            <a:t>Right :Cann 1 ,Miss 1</a:t>
          </a:r>
        </a:p>
        <a:p>
          <a:r>
            <a:rPr lang="en-US" dirty="0" smtClean="0"/>
            <a:t>Boat : Right</a:t>
          </a:r>
        </a:p>
        <a:p>
          <a:r>
            <a:rPr lang="en-US" dirty="0" smtClean="0"/>
            <a:t>Parent : Initial node </a:t>
          </a:r>
          <a:endParaRPr lang="en-US" dirty="0"/>
        </a:p>
      </dgm:t>
    </dgm:pt>
    <dgm:pt modelId="{9CC791D3-CE23-41CE-A5E9-ED4128E0AD34}" type="parTrans" cxnId="{DA7165E5-756F-40FF-BEB1-577CD908B962}">
      <dgm:prSet/>
      <dgm:spPr/>
      <dgm:t>
        <a:bodyPr/>
        <a:lstStyle/>
        <a:p>
          <a:endParaRPr lang="en-US" dirty="0"/>
        </a:p>
      </dgm:t>
    </dgm:pt>
    <dgm:pt modelId="{98029F3D-C3FE-4C1F-A40F-9360B2880331}" type="sibTrans" cxnId="{DA7165E5-756F-40FF-BEB1-577CD908B962}">
      <dgm:prSet/>
      <dgm:spPr/>
      <dgm:t>
        <a:bodyPr/>
        <a:lstStyle/>
        <a:p>
          <a:endParaRPr lang="en-US"/>
        </a:p>
      </dgm:t>
    </dgm:pt>
    <dgm:pt modelId="{911BA3B4-EDD6-4A7A-9DCC-921A40A90E58}">
      <dgm:prSet phldrT="[Text]"/>
      <dgm:spPr/>
      <dgm:t>
        <a:bodyPr/>
        <a:lstStyle/>
        <a:p>
          <a:r>
            <a:rPr lang="en-US" dirty="0" smtClean="0"/>
            <a:t>Left :Cann 3,Miss 1</a:t>
          </a:r>
        </a:p>
        <a:p>
          <a:r>
            <a:rPr lang="en-US" dirty="0" smtClean="0"/>
            <a:t>Right :Cann 0,Miss 2</a:t>
          </a:r>
        </a:p>
        <a:p>
          <a:r>
            <a:rPr lang="en-US" dirty="0" smtClean="0"/>
            <a:t>Boat : Right</a:t>
          </a:r>
        </a:p>
        <a:p>
          <a:r>
            <a:rPr lang="en-US" dirty="0" smtClean="0"/>
            <a:t>Parent : Initial node</a:t>
          </a:r>
          <a:endParaRPr lang="en-US" dirty="0"/>
        </a:p>
      </dgm:t>
    </dgm:pt>
    <dgm:pt modelId="{9126A026-FB4B-473B-9878-25F7991B3343}" type="parTrans" cxnId="{B82CB724-990B-42BA-B952-BCD6DD2A4277}">
      <dgm:prSet/>
      <dgm:spPr/>
      <dgm:t>
        <a:bodyPr/>
        <a:lstStyle/>
        <a:p>
          <a:endParaRPr lang="en-US" dirty="0"/>
        </a:p>
      </dgm:t>
    </dgm:pt>
    <dgm:pt modelId="{9BAC46FD-19C5-4432-9515-B90EFA59D559}" type="sibTrans" cxnId="{B82CB724-990B-42BA-B952-BCD6DD2A4277}">
      <dgm:prSet/>
      <dgm:spPr/>
      <dgm:t>
        <a:bodyPr/>
        <a:lstStyle/>
        <a:p>
          <a:endParaRPr lang="en-US"/>
        </a:p>
      </dgm:t>
    </dgm:pt>
    <dgm:pt modelId="{A569F032-79F5-4E6A-8BDF-2E49792FCA79}" type="pres">
      <dgm:prSet presAssocID="{8A8CBE62-254F-44B6-8667-F214996497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289310B-5BA8-4F7A-A74C-2E136C1BF5BE}" type="pres">
      <dgm:prSet presAssocID="{96196794-ABAA-44AC-B80C-3DE225DD4708}" presName="hierRoot1" presStyleCnt="0"/>
      <dgm:spPr/>
    </dgm:pt>
    <dgm:pt modelId="{2DA0E496-131D-426D-A062-F2464AD884FA}" type="pres">
      <dgm:prSet presAssocID="{96196794-ABAA-44AC-B80C-3DE225DD4708}" presName="composite" presStyleCnt="0"/>
      <dgm:spPr/>
    </dgm:pt>
    <dgm:pt modelId="{2B495CF9-C2BF-4865-8261-12693AF94404}" type="pres">
      <dgm:prSet presAssocID="{96196794-ABAA-44AC-B80C-3DE225DD4708}" presName="background" presStyleLbl="node0" presStyleIdx="0" presStyleCnt="1"/>
      <dgm:spPr/>
    </dgm:pt>
    <dgm:pt modelId="{930720F3-BF5E-4802-BC59-08570AF6756B}" type="pres">
      <dgm:prSet presAssocID="{96196794-ABAA-44AC-B80C-3DE225DD4708}" presName="text" presStyleLbl="fgAcc0" presStyleIdx="0" presStyleCnt="1" custLinFactNeighborX="-30" custLinFactNeighborY="-96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D41F5-6E9E-4289-A4AA-9971F5FB0596}" type="pres">
      <dgm:prSet presAssocID="{96196794-ABAA-44AC-B80C-3DE225DD4708}" presName="hierChild2" presStyleCnt="0"/>
      <dgm:spPr/>
    </dgm:pt>
    <dgm:pt modelId="{DE4C96D7-D1A3-445A-BF37-881AC215206A}" type="pres">
      <dgm:prSet presAssocID="{09095F14-753D-47DC-8488-809F16ABB043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9DCCFCF-BD55-477A-82A5-616A112CCD0C}" type="pres">
      <dgm:prSet presAssocID="{C65D4167-866E-40C0-BFCE-94076FFC6372}" presName="hierRoot2" presStyleCnt="0"/>
      <dgm:spPr/>
    </dgm:pt>
    <dgm:pt modelId="{D7B922B9-BBC6-46FB-A578-A6A4307C4572}" type="pres">
      <dgm:prSet presAssocID="{C65D4167-866E-40C0-BFCE-94076FFC6372}" presName="composite2" presStyleCnt="0"/>
      <dgm:spPr/>
    </dgm:pt>
    <dgm:pt modelId="{E9B41FD0-9D62-4404-9D43-9AA52186018C}" type="pres">
      <dgm:prSet presAssocID="{C65D4167-866E-40C0-BFCE-94076FFC6372}" presName="background2" presStyleLbl="node2" presStyleIdx="0" presStyleCnt="5"/>
      <dgm:spPr/>
    </dgm:pt>
    <dgm:pt modelId="{402975F4-74AC-4136-8C7D-D0B24750081F}" type="pres">
      <dgm:prSet presAssocID="{C65D4167-866E-40C0-BFCE-94076FFC6372}" presName="text2" presStyleLbl="fgAcc2" presStyleIdx="0" presStyleCnt="5" custLinFactNeighborX="-5757" custLinFactNeighborY="2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1C8B4-EB96-45D0-8379-72925F1E5B73}" type="pres">
      <dgm:prSet presAssocID="{C65D4167-866E-40C0-BFCE-94076FFC6372}" presName="hierChild3" presStyleCnt="0"/>
      <dgm:spPr/>
    </dgm:pt>
    <dgm:pt modelId="{29AB6947-65A2-4FAA-B86B-15C10BD66DA3}" type="pres">
      <dgm:prSet presAssocID="{0475CF99-DF70-4667-9865-B5AD95DCBD6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29CA56FA-9185-4636-8596-12DC07AC8FAE}" type="pres">
      <dgm:prSet presAssocID="{126AE645-FD14-4531-B015-9E254608834B}" presName="hierRoot2" presStyleCnt="0"/>
      <dgm:spPr/>
    </dgm:pt>
    <dgm:pt modelId="{8596B330-559B-4E3E-8B95-A20DC0EEAC39}" type="pres">
      <dgm:prSet presAssocID="{126AE645-FD14-4531-B015-9E254608834B}" presName="composite2" presStyleCnt="0"/>
      <dgm:spPr/>
    </dgm:pt>
    <dgm:pt modelId="{B60CB81B-5DE0-491A-9798-245732DC438F}" type="pres">
      <dgm:prSet presAssocID="{126AE645-FD14-4531-B015-9E254608834B}" presName="background2" presStyleLbl="node2" presStyleIdx="1" presStyleCnt="5"/>
      <dgm:spPr/>
    </dgm:pt>
    <dgm:pt modelId="{DD18C925-70D9-4E97-9DDA-EC9019A59BCC}" type="pres">
      <dgm:prSet presAssocID="{126AE645-FD14-4531-B015-9E254608834B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11B7D-F0BF-4BC6-9B88-229E5F7DC7B5}" type="pres">
      <dgm:prSet presAssocID="{126AE645-FD14-4531-B015-9E254608834B}" presName="hierChild3" presStyleCnt="0"/>
      <dgm:spPr/>
    </dgm:pt>
    <dgm:pt modelId="{25E059CF-31A9-4661-ABEB-728988E3D45A}" type="pres">
      <dgm:prSet presAssocID="{5283D08F-531B-45C4-ACCA-A2DE67BB0A9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BDE0E986-A9F5-4DBC-AAE5-08E99754A021}" type="pres">
      <dgm:prSet presAssocID="{D78AFB9B-357D-4486-8B18-8E722FDE23A8}" presName="hierRoot2" presStyleCnt="0"/>
      <dgm:spPr/>
    </dgm:pt>
    <dgm:pt modelId="{36DD1A64-0202-40A4-9C6F-4FE0095207CA}" type="pres">
      <dgm:prSet presAssocID="{D78AFB9B-357D-4486-8B18-8E722FDE23A8}" presName="composite2" presStyleCnt="0"/>
      <dgm:spPr/>
    </dgm:pt>
    <dgm:pt modelId="{07ED791F-94C3-421F-8DB6-087E62B0E990}" type="pres">
      <dgm:prSet presAssocID="{D78AFB9B-357D-4486-8B18-8E722FDE23A8}" presName="background2" presStyleLbl="node2" presStyleIdx="2" presStyleCnt="5"/>
      <dgm:spPr/>
    </dgm:pt>
    <dgm:pt modelId="{62694B10-CE5F-4E04-B02B-67103CF7E743}" type="pres">
      <dgm:prSet presAssocID="{D78AFB9B-357D-4486-8B18-8E722FDE23A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93BC12-A703-4BB2-A0C8-66BD9885B7AD}" type="pres">
      <dgm:prSet presAssocID="{D78AFB9B-357D-4486-8B18-8E722FDE23A8}" presName="hierChild3" presStyleCnt="0"/>
      <dgm:spPr/>
    </dgm:pt>
    <dgm:pt modelId="{B78F3697-6397-455E-96B3-5E50A8754B88}" type="pres">
      <dgm:prSet presAssocID="{9CC791D3-CE23-41CE-A5E9-ED4128E0AD3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60146A5-B3B8-428C-934C-B4EA10C5C364}" type="pres">
      <dgm:prSet presAssocID="{4142DC5C-2B00-4ACD-92AD-9E9AFC888A90}" presName="hierRoot2" presStyleCnt="0"/>
      <dgm:spPr/>
    </dgm:pt>
    <dgm:pt modelId="{78975EB4-A76C-42BC-86E8-19C1701E7502}" type="pres">
      <dgm:prSet presAssocID="{4142DC5C-2B00-4ACD-92AD-9E9AFC888A90}" presName="composite2" presStyleCnt="0"/>
      <dgm:spPr/>
    </dgm:pt>
    <dgm:pt modelId="{3D136740-7696-4743-905C-5CDAD162FE73}" type="pres">
      <dgm:prSet presAssocID="{4142DC5C-2B00-4ACD-92AD-9E9AFC888A90}" presName="background2" presStyleLbl="node2" presStyleIdx="3" presStyleCnt="5"/>
      <dgm:spPr/>
    </dgm:pt>
    <dgm:pt modelId="{235507CF-15AE-4EF8-8A82-9534C3F993B4}" type="pres">
      <dgm:prSet presAssocID="{4142DC5C-2B00-4ACD-92AD-9E9AFC888A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E9A88-880C-4B36-BA3C-97A1E03D823E}" type="pres">
      <dgm:prSet presAssocID="{4142DC5C-2B00-4ACD-92AD-9E9AFC888A90}" presName="hierChild3" presStyleCnt="0"/>
      <dgm:spPr/>
    </dgm:pt>
    <dgm:pt modelId="{8BC32057-E8AF-4CD0-8616-C4BE56708F8D}" type="pres">
      <dgm:prSet presAssocID="{9126A026-FB4B-473B-9878-25F7991B3343}" presName="Name10" presStyleLbl="parChTrans1D2" presStyleIdx="4" presStyleCnt="5"/>
      <dgm:spPr/>
      <dgm:t>
        <a:bodyPr/>
        <a:lstStyle/>
        <a:p>
          <a:endParaRPr lang="en-US"/>
        </a:p>
      </dgm:t>
    </dgm:pt>
    <dgm:pt modelId="{03907F28-06BA-4129-AA04-DF2E98493756}" type="pres">
      <dgm:prSet presAssocID="{911BA3B4-EDD6-4A7A-9DCC-921A40A90E58}" presName="hierRoot2" presStyleCnt="0"/>
      <dgm:spPr/>
    </dgm:pt>
    <dgm:pt modelId="{FAF19614-3662-4A8B-A7D7-736BDFCDAC81}" type="pres">
      <dgm:prSet presAssocID="{911BA3B4-EDD6-4A7A-9DCC-921A40A90E58}" presName="composite2" presStyleCnt="0"/>
      <dgm:spPr/>
    </dgm:pt>
    <dgm:pt modelId="{417722F7-74CA-4D77-AEB7-E5570FD7E5C8}" type="pres">
      <dgm:prSet presAssocID="{911BA3B4-EDD6-4A7A-9DCC-921A40A90E58}" presName="background2" presStyleLbl="node2" presStyleIdx="4" presStyleCnt="5"/>
      <dgm:spPr/>
    </dgm:pt>
    <dgm:pt modelId="{F240307A-4C0F-4385-8B00-FFD77996301F}" type="pres">
      <dgm:prSet presAssocID="{911BA3B4-EDD6-4A7A-9DCC-921A40A90E58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EDFED-77CF-459C-A1B7-C1F53EC66764}" type="pres">
      <dgm:prSet presAssocID="{911BA3B4-EDD6-4A7A-9DCC-921A40A90E58}" presName="hierChild3" presStyleCnt="0"/>
      <dgm:spPr/>
    </dgm:pt>
  </dgm:ptLst>
  <dgm:cxnLst>
    <dgm:cxn modelId="{C3C92AC9-3309-45CF-9E75-3C59247E8565}" type="presOf" srcId="{126AE645-FD14-4531-B015-9E254608834B}" destId="{DD18C925-70D9-4E97-9DDA-EC9019A59BCC}" srcOrd="0" destOrd="0" presId="urn:microsoft.com/office/officeart/2005/8/layout/hierarchy1"/>
    <dgm:cxn modelId="{F20996D8-AC63-4A42-BCDA-C52F66AF3F9F}" type="presOf" srcId="{09095F14-753D-47DC-8488-809F16ABB043}" destId="{DE4C96D7-D1A3-445A-BF37-881AC215206A}" srcOrd="0" destOrd="0" presId="urn:microsoft.com/office/officeart/2005/8/layout/hierarchy1"/>
    <dgm:cxn modelId="{2EA62C56-500F-48B9-A922-B2381D19A866}" type="presOf" srcId="{D78AFB9B-357D-4486-8B18-8E722FDE23A8}" destId="{62694B10-CE5F-4E04-B02B-67103CF7E743}" srcOrd="0" destOrd="0" presId="urn:microsoft.com/office/officeart/2005/8/layout/hierarchy1"/>
    <dgm:cxn modelId="{F62D2595-A220-4BE5-B704-5E522B15BF2C}" srcId="{96196794-ABAA-44AC-B80C-3DE225DD4708}" destId="{C65D4167-866E-40C0-BFCE-94076FFC6372}" srcOrd="0" destOrd="0" parTransId="{09095F14-753D-47DC-8488-809F16ABB043}" sibTransId="{53615A4D-22D4-43F2-96E2-37E9FA741E57}"/>
    <dgm:cxn modelId="{B82CB724-990B-42BA-B952-BCD6DD2A4277}" srcId="{96196794-ABAA-44AC-B80C-3DE225DD4708}" destId="{911BA3B4-EDD6-4A7A-9DCC-921A40A90E58}" srcOrd="4" destOrd="0" parTransId="{9126A026-FB4B-473B-9878-25F7991B3343}" sibTransId="{9BAC46FD-19C5-4432-9515-B90EFA59D559}"/>
    <dgm:cxn modelId="{B936AFEB-35A5-4D69-9342-9CBE73FDB09F}" type="presOf" srcId="{8A8CBE62-254F-44B6-8667-F2149964974C}" destId="{A569F032-79F5-4E6A-8BDF-2E49792FCA79}" srcOrd="0" destOrd="0" presId="urn:microsoft.com/office/officeart/2005/8/layout/hierarchy1"/>
    <dgm:cxn modelId="{FAC1068D-4E77-4D9D-94C8-3A663CA4616C}" type="presOf" srcId="{5283D08F-531B-45C4-ACCA-A2DE67BB0A9A}" destId="{25E059CF-31A9-4661-ABEB-728988E3D45A}" srcOrd="0" destOrd="0" presId="urn:microsoft.com/office/officeart/2005/8/layout/hierarchy1"/>
    <dgm:cxn modelId="{93E87F0F-930D-407C-B424-2B77A93E36DE}" type="presOf" srcId="{9126A026-FB4B-473B-9878-25F7991B3343}" destId="{8BC32057-E8AF-4CD0-8616-C4BE56708F8D}" srcOrd="0" destOrd="0" presId="urn:microsoft.com/office/officeart/2005/8/layout/hierarchy1"/>
    <dgm:cxn modelId="{6DC3F9C7-3990-4ED5-8D78-E93DB39FB300}" type="presOf" srcId="{4142DC5C-2B00-4ACD-92AD-9E9AFC888A90}" destId="{235507CF-15AE-4EF8-8A82-9534C3F993B4}" srcOrd="0" destOrd="0" presId="urn:microsoft.com/office/officeart/2005/8/layout/hierarchy1"/>
    <dgm:cxn modelId="{5DEA451F-8DF8-4526-8CF8-14D2A5ED32AD}" type="presOf" srcId="{911BA3B4-EDD6-4A7A-9DCC-921A40A90E58}" destId="{F240307A-4C0F-4385-8B00-FFD77996301F}" srcOrd="0" destOrd="0" presId="urn:microsoft.com/office/officeart/2005/8/layout/hierarchy1"/>
    <dgm:cxn modelId="{B697ABAA-9E19-4E68-B312-7F37AA08F8A9}" srcId="{96196794-ABAA-44AC-B80C-3DE225DD4708}" destId="{D78AFB9B-357D-4486-8B18-8E722FDE23A8}" srcOrd="2" destOrd="0" parTransId="{5283D08F-531B-45C4-ACCA-A2DE67BB0A9A}" sibTransId="{3AC9C8FC-0965-4659-AAFB-EA84FC34022A}"/>
    <dgm:cxn modelId="{DA7165E5-756F-40FF-BEB1-577CD908B962}" srcId="{96196794-ABAA-44AC-B80C-3DE225DD4708}" destId="{4142DC5C-2B00-4ACD-92AD-9E9AFC888A90}" srcOrd="3" destOrd="0" parTransId="{9CC791D3-CE23-41CE-A5E9-ED4128E0AD34}" sibTransId="{98029F3D-C3FE-4C1F-A40F-9360B2880331}"/>
    <dgm:cxn modelId="{0D7B443B-3346-4952-A510-FA2B0CA5D315}" srcId="{96196794-ABAA-44AC-B80C-3DE225DD4708}" destId="{126AE645-FD14-4531-B015-9E254608834B}" srcOrd="1" destOrd="0" parTransId="{0475CF99-DF70-4667-9865-B5AD95DCBD6D}" sibTransId="{FEC8BAA7-A86E-4220-B5EE-E9489D5B2355}"/>
    <dgm:cxn modelId="{B48FFFEA-4B31-4E1A-9F11-130FB5998E1B}" type="presOf" srcId="{96196794-ABAA-44AC-B80C-3DE225DD4708}" destId="{930720F3-BF5E-4802-BC59-08570AF6756B}" srcOrd="0" destOrd="0" presId="urn:microsoft.com/office/officeart/2005/8/layout/hierarchy1"/>
    <dgm:cxn modelId="{EBE9E4C7-C9F1-4144-ABB1-22958271B67E}" type="presOf" srcId="{9CC791D3-CE23-41CE-A5E9-ED4128E0AD34}" destId="{B78F3697-6397-455E-96B3-5E50A8754B88}" srcOrd="0" destOrd="0" presId="urn:microsoft.com/office/officeart/2005/8/layout/hierarchy1"/>
    <dgm:cxn modelId="{63BAF5EE-54C9-4676-B97B-5DDEA659B6E7}" srcId="{8A8CBE62-254F-44B6-8667-F2149964974C}" destId="{96196794-ABAA-44AC-B80C-3DE225DD4708}" srcOrd="0" destOrd="0" parTransId="{7F955832-99BE-48AB-A2A0-B83CC62C65DA}" sibTransId="{6A371001-D423-41D3-82BD-28E4A5CEC4A0}"/>
    <dgm:cxn modelId="{B43D2AFF-F75F-4C50-B2EB-18A78A4F1AF1}" type="presOf" srcId="{C65D4167-866E-40C0-BFCE-94076FFC6372}" destId="{402975F4-74AC-4136-8C7D-D0B24750081F}" srcOrd="0" destOrd="0" presId="urn:microsoft.com/office/officeart/2005/8/layout/hierarchy1"/>
    <dgm:cxn modelId="{8CF14D6F-52C9-4E1E-B756-6AA3A5FDBE1F}" type="presOf" srcId="{0475CF99-DF70-4667-9865-B5AD95DCBD6D}" destId="{29AB6947-65A2-4FAA-B86B-15C10BD66DA3}" srcOrd="0" destOrd="0" presId="urn:microsoft.com/office/officeart/2005/8/layout/hierarchy1"/>
    <dgm:cxn modelId="{95DC43CD-75B9-4249-A25C-9D2C1A4064AA}" type="presParOf" srcId="{A569F032-79F5-4E6A-8BDF-2E49792FCA79}" destId="{0289310B-5BA8-4F7A-A74C-2E136C1BF5BE}" srcOrd="0" destOrd="0" presId="urn:microsoft.com/office/officeart/2005/8/layout/hierarchy1"/>
    <dgm:cxn modelId="{AC2D8059-C75D-477C-8FD8-F4E61BD30090}" type="presParOf" srcId="{0289310B-5BA8-4F7A-A74C-2E136C1BF5BE}" destId="{2DA0E496-131D-426D-A062-F2464AD884FA}" srcOrd="0" destOrd="0" presId="urn:microsoft.com/office/officeart/2005/8/layout/hierarchy1"/>
    <dgm:cxn modelId="{1B5D2ED2-977D-4060-96BF-E6FD8C607D0A}" type="presParOf" srcId="{2DA0E496-131D-426D-A062-F2464AD884FA}" destId="{2B495CF9-C2BF-4865-8261-12693AF94404}" srcOrd="0" destOrd="0" presId="urn:microsoft.com/office/officeart/2005/8/layout/hierarchy1"/>
    <dgm:cxn modelId="{4CDCB909-247E-4872-9F7B-F549E7B8410D}" type="presParOf" srcId="{2DA0E496-131D-426D-A062-F2464AD884FA}" destId="{930720F3-BF5E-4802-BC59-08570AF6756B}" srcOrd="1" destOrd="0" presId="urn:microsoft.com/office/officeart/2005/8/layout/hierarchy1"/>
    <dgm:cxn modelId="{D182A8E3-D1BB-4B41-8CE7-DB878838420F}" type="presParOf" srcId="{0289310B-5BA8-4F7A-A74C-2E136C1BF5BE}" destId="{AE1D41F5-6E9E-4289-A4AA-9971F5FB0596}" srcOrd="1" destOrd="0" presId="urn:microsoft.com/office/officeart/2005/8/layout/hierarchy1"/>
    <dgm:cxn modelId="{F8E9D054-C9D8-48CA-9DF0-3769A1001DDA}" type="presParOf" srcId="{AE1D41F5-6E9E-4289-A4AA-9971F5FB0596}" destId="{DE4C96D7-D1A3-445A-BF37-881AC215206A}" srcOrd="0" destOrd="0" presId="urn:microsoft.com/office/officeart/2005/8/layout/hierarchy1"/>
    <dgm:cxn modelId="{29E6F7E4-DD8C-47EA-9259-DB2EDBF31B67}" type="presParOf" srcId="{AE1D41F5-6E9E-4289-A4AA-9971F5FB0596}" destId="{39DCCFCF-BD55-477A-82A5-616A112CCD0C}" srcOrd="1" destOrd="0" presId="urn:microsoft.com/office/officeart/2005/8/layout/hierarchy1"/>
    <dgm:cxn modelId="{78F39725-BE64-4F14-ADF6-5CDCD6E61610}" type="presParOf" srcId="{39DCCFCF-BD55-477A-82A5-616A112CCD0C}" destId="{D7B922B9-BBC6-46FB-A578-A6A4307C4572}" srcOrd="0" destOrd="0" presId="urn:microsoft.com/office/officeart/2005/8/layout/hierarchy1"/>
    <dgm:cxn modelId="{3936A525-5F90-4CE6-9B52-F3FE43329F64}" type="presParOf" srcId="{D7B922B9-BBC6-46FB-A578-A6A4307C4572}" destId="{E9B41FD0-9D62-4404-9D43-9AA52186018C}" srcOrd="0" destOrd="0" presId="urn:microsoft.com/office/officeart/2005/8/layout/hierarchy1"/>
    <dgm:cxn modelId="{136021AA-1557-4F17-9FD9-CEDB31DFB0CB}" type="presParOf" srcId="{D7B922B9-BBC6-46FB-A578-A6A4307C4572}" destId="{402975F4-74AC-4136-8C7D-D0B24750081F}" srcOrd="1" destOrd="0" presId="urn:microsoft.com/office/officeart/2005/8/layout/hierarchy1"/>
    <dgm:cxn modelId="{2C8C198C-F98F-43E6-8DDA-8D13A895AE31}" type="presParOf" srcId="{39DCCFCF-BD55-477A-82A5-616A112CCD0C}" destId="{FD31C8B4-EB96-45D0-8379-72925F1E5B73}" srcOrd="1" destOrd="0" presId="urn:microsoft.com/office/officeart/2005/8/layout/hierarchy1"/>
    <dgm:cxn modelId="{60F698C9-19CA-49C6-9427-94CD0C0930DE}" type="presParOf" srcId="{AE1D41F5-6E9E-4289-A4AA-9971F5FB0596}" destId="{29AB6947-65A2-4FAA-B86B-15C10BD66DA3}" srcOrd="2" destOrd="0" presId="urn:microsoft.com/office/officeart/2005/8/layout/hierarchy1"/>
    <dgm:cxn modelId="{AE70126B-A9B9-4C99-B3DD-324B6C33DF39}" type="presParOf" srcId="{AE1D41F5-6E9E-4289-A4AA-9971F5FB0596}" destId="{29CA56FA-9185-4636-8596-12DC07AC8FAE}" srcOrd="3" destOrd="0" presId="urn:microsoft.com/office/officeart/2005/8/layout/hierarchy1"/>
    <dgm:cxn modelId="{3D573DFA-8957-498B-A7E6-B350BE7B8904}" type="presParOf" srcId="{29CA56FA-9185-4636-8596-12DC07AC8FAE}" destId="{8596B330-559B-4E3E-8B95-A20DC0EEAC39}" srcOrd="0" destOrd="0" presId="urn:microsoft.com/office/officeart/2005/8/layout/hierarchy1"/>
    <dgm:cxn modelId="{C0F21DBA-5BE8-4C68-992D-2F1C2F0975FC}" type="presParOf" srcId="{8596B330-559B-4E3E-8B95-A20DC0EEAC39}" destId="{B60CB81B-5DE0-491A-9798-245732DC438F}" srcOrd="0" destOrd="0" presId="urn:microsoft.com/office/officeart/2005/8/layout/hierarchy1"/>
    <dgm:cxn modelId="{591AC4CB-DDAD-4DDE-9C2C-35F27FA2558A}" type="presParOf" srcId="{8596B330-559B-4E3E-8B95-A20DC0EEAC39}" destId="{DD18C925-70D9-4E97-9DDA-EC9019A59BCC}" srcOrd="1" destOrd="0" presId="urn:microsoft.com/office/officeart/2005/8/layout/hierarchy1"/>
    <dgm:cxn modelId="{38ABDB0D-138C-4DE9-A01B-F2BD884E9AD5}" type="presParOf" srcId="{29CA56FA-9185-4636-8596-12DC07AC8FAE}" destId="{36911B7D-F0BF-4BC6-9B88-229E5F7DC7B5}" srcOrd="1" destOrd="0" presId="urn:microsoft.com/office/officeart/2005/8/layout/hierarchy1"/>
    <dgm:cxn modelId="{E11AF564-BB3B-4EEF-8DB3-6E15B05355C0}" type="presParOf" srcId="{AE1D41F5-6E9E-4289-A4AA-9971F5FB0596}" destId="{25E059CF-31A9-4661-ABEB-728988E3D45A}" srcOrd="4" destOrd="0" presId="urn:microsoft.com/office/officeart/2005/8/layout/hierarchy1"/>
    <dgm:cxn modelId="{1632D1FF-8743-48F9-A134-DD2C1D9B1934}" type="presParOf" srcId="{AE1D41F5-6E9E-4289-A4AA-9971F5FB0596}" destId="{BDE0E986-A9F5-4DBC-AAE5-08E99754A021}" srcOrd="5" destOrd="0" presId="urn:microsoft.com/office/officeart/2005/8/layout/hierarchy1"/>
    <dgm:cxn modelId="{FB7E741F-CB8C-42B5-9FF3-FC136A6406EA}" type="presParOf" srcId="{BDE0E986-A9F5-4DBC-AAE5-08E99754A021}" destId="{36DD1A64-0202-40A4-9C6F-4FE0095207CA}" srcOrd="0" destOrd="0" presId="urn:microsoft.com/office/officeart/2005/8/layout/hierarchy1"/>
    <dgm:cxn modelId="{1F112F26-F316-4425-97FD-10DB7EE8BCEF}" type="presParOf" srcId="{36DD1A64-0202-40A4-9C6F-4FE0095207CA}" destId="{07ED791F-94C3-421F-8DB6-087E62B0E990}" srcOrd="0" destOrd="0" presId="urn:microsoft.com/office/officeart/2005/8/layout/hierarchy1"/>
    <dgm:cxn modelId="{B759C063-830F-49B5-BA3C-0D2CDAE717E5}" type="presParOf" srcId="{36DD1A64-0202-40A4-9C6F-4FE0095207CA}" destId="{62694B10-CE5F-4E04-B02B-67103CF7E743}" srcOrd="1" destOrd="0" presId="urn:microsoft.com/office/officeart/2005/8/layout/hierarchy1"/>
    <dgm:cxn modelId="{0057BB4F-D1D0-4D35-B7D8-E33BBF19EC2F}" type="presParOf" srcId="{BDE0E986-A9F5-4DBC-AAE5-08E99754A021}" destId="{6B93BC12-A703-4BB2-A0C8-66BD9885B7AD}" srcOrd="1" destOrd="0" presId="urn:microsoft.com/office/officeart/2005/8/layout/hierarchy1"/>
    <dgm:cxn modelId="{E862AF0D-10A0-425D-A0E1-4A8B599FB29E}" type="presParOf" srcId="{AE1D41F5-6E9E-4289-A4AA-9971F5FB0596}" destId="{B78F3697-6397-455E-96B3-5E50A8754B88}" srcOrd="6" destOrd="0" presId="urn:microsoft.com/office/officeart/2005/8/layout/hierarchy1"/>
    <dgm:cxn modelId="{51823D86-8889-433A-9FD2-82271E6BD1DD}" type="presParOf" srcId="{AE1D41F5-6E9E-4289-A4AA-9971F5FB0596}" destId="{C60146A5-B3B8-428C-934C-B4EA10C5C364}" srcOrd="7" destOrd="0" presId="urn:microsoft.com/office/officeart/2005/8/layout/hierarchy1"/>
    <dgm:cxn modelId="{A6E57F07-49A1-4541-8735-5974F6A0B78B}" type="presParOf" srcId="{C60146A5-B3B8-428C-934C-B4EA10C5C364}" destId="{78975EB4-A76C-42BC-86E8-19C1701E7502}" srcOrd="0" destOrd="0" presId="urn:microsoft.com/office/officeart/2005/8/layout/hierarchy1"/>
    <dgm:cxn modelId="{BBC8BC2C-9459-45CF-ACB7-60A1ED44AE1F}" type="presParOf" srcId="{78975EB4-A76C-42BC-86E8-19C1701E7502}" destId="{3D136740-7696-4743-905C-5CDAD162FE73}" srcOrd="0" destOrd="0" presId="urn:microsoft.com/office/officeart/2005/8/layout/hierarchy1"/>
    <dgm:cxn modelId="{77DD5299-ED18-40C6-A239-04BF3F35145F}" type="presParOf" srcId="{78975EB4-A76C-42BC-86E8-19C1701E7502}" destId="{235507CF-15AE-4EF8-8A82-9534C3F993B4}" srcOrd="1" destOrd="0" presId="urn:microsoft.com/office/officeart/2005/8/layout/hierarchy1"/>
    <dgm:cxn modelId="{0C81141E-8737-4755-89C0-0174E36258E6}" type="presParOf" srcId="{C60146A5-B3B8-428C-934C-B4EA10C5C364}" destId="{0E3E9A88-880C-4B36-BA3C-97A1E03D823E}" srcOrd="1" destOrd="0" presId="urn:microsoft.com/office/officeart/2005/8/layout/hierarchy1"/>
    <dgm:cxn modelId="{B20764D1-EF74-425F-8C77-91743D2E71A7}" type="presParOf" srcId="{AE1D41F5-6E9E-4289-A4AA-9971F5FB0596}" destId="{8BC32057-E8AF-4CD0-8616-C4BE56708F8D}" srcOrd="8" destOrd="0" presId="urn:microsoft.com/office/officeart/2005/8/layout/hierarchy1"/>
    <dgm:cxn modelId="{4E3AA86A-DA54-40A4-9A59-6CFC3D494846}" type="presParOf" srcId="{AE1D41F5-6E9E-4289-A4AA-9971F5FB0596}" destId="{03907F28-06BA-4129-AA04-DF2E98493756}" srcOrd="9" destOrd="0" presId="urn:microsoft.com/office/officeart/2005/8/layout/hierarchy1"/>
    <dgm:cxn modelId="{84EC4109-D392-488A-BC88-BA638D1529BC}" type="presParOf" srcId="{03907F28-06BA-4129-AA04-DF2E98493756}" destId="{FAF19614-3662-4A8B-A7D7-736BDFCDAC81}" srcOrd="0" destOrd="0" presId="urn:microsoft.com/office/officeart/2005/8/layout/hierarchy1"/>
    <dgm:cxn modelId="{1FE57A8B-59D8-4ADE-8732-4CE30A516C02}" type="presParOf" srcId="{FAF19614-3662-4A8B-A7D7-736BDFCDAC81}" destId="{417722F7-74CA-4D77-AEB7-E5570FD7E5C8}" srcOrd="0" destOrd="0" presId="urn:microsoft.com/office/officeart/2005/8/layout/hierarchy1"/>
    <dgm:cxn modelId="{2CF2C541-D563-411A-B53E-503D42E98C44}" type="presParOf" srcId="{FAF19614-3662-4A8B-A7D7-736BDFCDAC81}" destId="{F240307A-4C0F-4385-8B00-FFD77996301F}" srcOrd="1" destOrd="0" presId="urn:microsoft.com/office/officeart/2005/8/layout/hierarchy1"/>
    <dgm:cxn modelId="{65D38ECC-D0B7-4613-B037-88025293F29F}" type="presParOf" srcId="{03907F28-06BA-4129-AA04-DF2E98493756}" destId="{989EDFED-77CF-459C-A1B7-C1F53EC667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25FBD-C05A-4286-B0A2-F7794CFE688F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71250-A115-40E1-9612-0537B7D52CAC}">
      <dsp:nvSpPr>
        <dsp:cNvPr id="0" name=""/>
        <dsp:cNvSpPr/>
      </dsp:nvSpPr>
      <dsp:spPr>
        <a:xfrm>
          <a:off x="3726595" y="1042932"/>
          <a:ext cx="2424005" cy="573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271"/>
              </a:lnTo>
              <a:lnTo>
                <a:pt x="2424005" y="412271"/>
              </a:lnTo>
              <a:lnTo>
                <a:pt x="2424005" y="57392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33791-015B-49F9-98E6-BC5A985B4AC2}">
      <dsp:nvSpPr>
        <dsp:cNvPr id="0" name=""/>
        <dsp:cNvSpPr/>
      </dsp:nvSpPr>
      <dsp:spPr>
        <a:xfrm>
          <a:off x="1212009" y="2719329"/>
          <a:ext cx="1447788" cy="41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85"/>
              </a:lnTo>
              <a:lnTo>
                <a:pt x="1447788" y="254285"/>
              </a:lnTo>
              <a:lnTo>
                <a:pt x="1447788" y="4159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8E11-CF00-44C4-9374-65E7C5BD7300}">
      <dsp:nvSpPr>
        <dsp:cNvPr id="0" name=""/>
        <dsp:cNvSpPr/>
      </dsp:nvSpPr>
      <dsp:spPr>
        <a:xfrm>
          <a:off x="678600" y="2719329"/>
          <a:ext cx="533408" cy="415937"/>
        </a:xfrm>
        <a:custGeom>
          <a:avLst/>
          <a:gdLst/>
          <a:ahLst/>
          <a:cxnLst/>
          <a:rect l="0" t="0" r="0" b="0"/>
          <a:pathLst>
            <a:path>
              <a:moveTo>
                <a:pt x="533408" y="0"/>
              </a:moveTo>
              <a:lnTo>
                <a:pt x="533408" y="254285"/>
              </a:lnTo>
              <a:lnTo>
                <a:pt x="0" y="254285"/>
              </a:lnTo>
              <a:lnTo>
                <a:pt x="0" y="4159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3B959-CE0C-4F09-BEAF-EFDB26C979EB}">
      <dsp:nvSpPr>
        <dsp:cNvPr id="0" name=""/>
        <dsp:cNvSpPr/>
      </dsp:nvSpPr>
      <dsp:spPr>
        <a:xfrm>
          <a:off x="1212009" y="1042932"/>
          <a:ext cx="2514586" cy="568339"/>
        </a:xfrm>
        <a:custGeom>
          <a:avLst/>
          <a:gdLst/>
          <a:ahLst/>
          <a:cxnLst/>
          <a:rect l="0" t="0" r="0" b="0"/>
          <a:pathLst>
            <a:path>
              <a:moveTo>
                <a:pt x="2514586" y="0"/>
              </a:moveTo>
              <a:lnTo>
                <a:pt x="2514586" y="406687"/>
              </a:lnTo>
              <a:lnTo>
                <a:pt x="0" y="406687"/>
              </a:lnTo>
              <a:lnTo>
                <a:pt x="0" y="5683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BD38-B028-4848-9F3A-019E70DD56FA}">
      <dsp:nvSpPr>
        <dsp:cNvPr id="0" name=""/>
        <dsp:cNvSpPr/>
      </dsp:nvSpPr>
      <dsp:spPr>
        <a:xfrm>
          <a:off x="2854109" y="-65125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AF80A-0B48-4BE6-84A8-27932A600F25}">
      <dsp:nvSpPr>
        <dsp:cNvPr id="0" name=""/>
        <dsp:cNvSpPr/>
      </dsp:nvSpPr>
      <dsp:spPr>
        <a:xfrm>
          <a:off x="3047995" y="119066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Root/Initial State</a:t>
          </a:r>
          <a:endParaRPr lang="en-US" sz="1700" kern="1200" dirty="0"/>
        </a:p>
      </dsp:txBody>
      <dsp:txXfrm>
        <a:off x="3047995" y="119066"/>
        <a:ext cx="1744972" cy="1108057"/>
      </dsp:txXfrm>
    </dsp:sp>
    <dsp:sp modelId="{C2EA843A-1B12-4C53-AC58-72DDA08923CA}">
      <dsp:nvSpPr>
        <dsp:cNvPr id="0" name=""/>
        <dsp:cNvSpPr/>
      </dsp:nvSpPr>
      <dsp:spPr>
        <a:xfrm>
          <a:off x="339522" y="1611271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EBA20-1C02-4C4B-9190-97CE39A341FC}">
      <dsp:nvSpPr>
        <dsp:cNvPr id="0" name=""/>
        <dsp:cNvSpPr/>
      </dsp:nvSpPr>
      <dsp:spPr>
        <a:xfrm>
          <a:off x="533408" y="1795463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Possible Solution </a:t>
          </a:r>
          <a:r>
            <a:rPr lang="en-US" sz="1700" kern="1200" smtClean="0"/>
            <a:t>in Branch 1</a:t>
          </a:r>
          <a:endParaRPr lang="en-US" sz="1700" kern="1200" dirty="0"/>
        </a:p>
      </dsp:txBody>
      <dsp:txXfrm>
        <a:off x="533408" y="1795463"/>
        <a:ext cx="1744972" cy="1108057"/>
      </dsp:txXfrm>
    </dsp:sp>
    <dsp:sp modelId="{7A8A5D2E-F541-4834-A590-7F1FD6214E6B}">
      <dsp:nvSpPr>
        <dsp:cNvPr id="0" name=""/>
        <dsp:cNvSpPr/>
      </dsp:nvSpPr>
      <dsp:spPr>
        <a:xfrm>
          <a:off x="-193885" y="313526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4CA27-34EB-46BC-8BED-4482DE683107}">
      <dsp:nvSpPr>
        <dsp:cNvPr id="0" name=""/>
        <dsp:cNvSpPr/>
      </dsp:nvSpPr>
      <dsp:spPr>
        <a:xfrm>
          <a:off x="0" y="331945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Possible Solution in Branch 2</a:t>
          </a:r>
          <a:endParaRPr lang="en-US" sz="1700" kern="1200" dirty="0"/>
        </a:p>
      </dsp:txBody>
      <dsp:txXfrm>
        <a:off x="0" y="3319458"/>
        <a:ext cx="1744972" cy="1108057"/>
      </dsp:txXfrm>
    </dsp:sp>
    <dsp:sp modelId="{AF69EED6-8268-43DC-8864-1AB647DFDCC2}">
      <dsp:nvSpPr>
        <dsp:cNvPr id="0" name=""/>
        <dsp:cNvSpPr/>
      </dsp:nvSpPr>
      <dsp:spPr>
        <a:xfrm>
          <a:off x="1787311" y="313526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155DF-4E09-4536-BF02-C73D989834C2}">
      <dsp:nvSpPr>
        <dsp:cNvPr id="0" name=""/>
        <dsp:cNvSpPr/>
      </dsp:nvSpPr>
      <dsp:spPr>
        <a:xfrm>
          <a:off x="1981196" y="331945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Possible Solution in Branch 2</a:t>
          </a:r>
        </a:p>
      </dsp:txBody>
      <dsp:txXfrm>
        <a:off x="1981196" y="3319458"/>
        <a:ext cx="1744972" cy="1108057"/>
      </dsp:txXfrm>
    </dsp:sp>
    <dsp:sp modelId="{AE1DB83A-3A74-4B6D-9802-A3E55FC13152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DE932-4AAE-4646-B6CD-82EADADFCCAB}">
      <dsp:nvSpPr>
        <dsp:cNvPr id="0" name=""/>
        <dsp:cNvSpPr/>
      </dsp:nvSpPr>
      <dsp:spPr>
        <a:xfrm>
          <a:off x="5472000" y="180104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Possible Solution in Branch 1</a:t>
          </a:r>
          <a:endParaRPr lang="en-US" sz="1700" kern="1200" dirty="0"/>
        </a:p>
      </dsp:txBody>
      <dsp:txXfrm>
        <a:off x="5472000" y="1801047"/>
        <a:ext cx="1744972" cy="1108057"/>
      </dsp:txXfrm>
    </dsp:sp>
    <dsp:sp modelId="{922B44FF-B614-44DE-87E6-B5AF2FE7842D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40FF-DC5B-4EE5-8E4E-255E0B25BFA4}">
      <dsp:nvSpPr>
        <dsp:cNvPr id="0" name=""/>
        <dsp:cNvSpPr/>
      </dsp:nvSpPr>
      <dsp:spPr>
        <a:xfrm>
          <a:off x="5472000" y="3416601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Possible Solution in Branch 2</a:t>
          </a:r>
          <a:endParaRPr lang="en-US" sz="1700" kern="1200" dirty="0"/>
        </a:p>
      </dsp:txBody>
      <dsp:txXfrm>
        <a:off x="5472000" y="3416601"/>
        <a:ext cx="1744972" cy="11080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C32057-E8AF-4CD0-8616-C4BE56708F8D}">
      <dsp:nvSpPr>
        <dsp:cNvPr id="0" name=""/>
        <dsp:cNvSpPr/>
      </dsp:nvSpPr>
      <dsp:spPr>
        <a:xfrm>
          <a:off x="4038240" y="1149553"/>
          <a:ext cx="3350919" cy="1240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27"/>
              </a:lnTo>
              <a:lnTo>
                <a:pt x="3350919" y="1113427"/>
              </a:lnTo>
              <a:lnTo>
                <a:pt x="3350919" y="1240404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F3697-6397-455E-96B3-5E50A8754B88}">
      <dsp:nvSpPr>
        <dsp:cNvPr id="0" name=""/>
        <dsp:cNvSpPr/>
      </dsp:nvSpPr>
      <dsp:spPr>
        <a:xfrm>
          <a:off x="4038240" y="1149553"/>
          <a:ext cx="1675665" cy="1240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27"/>
              </a:lnTo>
              <a:lnTo>
                <a:pt x="1675665" y="1113427"/>
              </a:lnTo>
              <a:lnTo>
                <a:pt x="1675665" y="1240404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059CF-31A9-4661-ABEB-728988E3D45A}">
      <dsp:nvSpPr>
        <dsp:cNvPr id="0" name=""/>
        <dsp:cNvSpPr/>
      </dsp:nvSpPr>
      <dsp:spPr>
        <a:xfrm>
          <a:off x="3992520" y="1149553"/>
          <a:ext cx="91440" cy="1240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427"/>
              </a:lnTo>
              <a:lnTo>
                <a:pt x="46131" y="1113427"/>
              </a:lnTo>
              <a:lnTo>
                <a:pt x="46131" y="1240404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B6947-65A2-4FAA-B86B-15C10BD66DA3}">
      <dsp:nvSpPr>
        <dsp:cNvPr id="0" name=""/>
        <dsp:cNvSpPr/>
      </dsp:nvSpPr>
      <dsp:spPr>
        <a:xfrm>
          <a:off x="2363398" y="1149553"/>
          <a:ext cx="1674842" cy="1240404"/>
        </a:xfrm>
        <a:custGeom>
          <a:avLst/>
          <a:gdLst/>
          <a:ahLst/>
          <a:cxnLst/>
          <a:rect l="0" t="0" r="0" b="0"/>
          <a:pathLst>
            <a:path>
              <a:moveTo>
                <a:pt x="1674842" y="0"/>
              </a:moveTo>
              <a:lnTo>
                <a:pt x="1674842" y="1113427"/>
              </a:lnTo>
              <a:lnTo>
                <a:pt x="0" y="1113427"/>
              </a:lnTo>
              <a:lnTo>
                <a:pt x="0" y="1240404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C96D7-D1A3-445A-BF37-881AC215206A}">
      <dsp:nvSpPr>
        <dsp:cNvPr id="0" name=""/>
        <dsp:cNvSpPr/>
      </dsp:nvSpPr>
      <dsp:spPr>
        <a:xfrm>
          <a:off x="609235" y="1149553"/>
          <a:ext cx="3429005" cy="1263225"/>
        </a:xfrm>
        <a:custGeom>
          <a:avLst/>
          <a:gdLst/>
          <a:ahLst/>
          <a:cxnLst/>
          <a:rect l="0" t="0" r="0" b="0"/>
          <a:pathLst>
            <a:path>
              <a:moveTo>
                <a:pt x="3429005" y="0"/>
              </a:moveTo>
              <a:lnTo>
                <a:pt x="3429005" y="1136249"/>
              </a:lnTo>
              <a:lnTo>
                <a:pt x="0" y="1136249"/>
              </a:lnTo>
              <a:lnTo>
                <a:pt x="0" y="1263225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95CF9-C2BF-4865-8261-12693AF94404}">
      <dsp:nvSpPr>
        <dsp:cNvPr id="0" name=""/>
        <dsp:cNvSpPr/>
      </dsp:nvSpPr>
      <dsp:spPr>
        <a:xfrm>
          <a:off x="3352909" y="279182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720F3-BF5E-4802-BC59-08570AF6756B}">
      <dsp:nvSpPr>
        <dsp:cNvPr id="0" name=""/>
        <dsp:cNvSpPr/>
      </dsp:nvSpPr>
      <dsp:spPr>
        <a:xfrm>
          <a:off x="3505205" y="423863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 Cann 3,Miss 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 Cann 0,Miss 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Left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Null</a:t>
          </a:r>
          <a:endParaRPr lang="en-US" sz="800" kern="1200" dirty="0"/>
        </a:p>
      </dsp:txBody>
      <dsp:txXfrm>
        <a:off x="3505205" y="423863"/>
        <a:ext cx="1370662" cy="870370"/>
      </dsp:txXfrm>
    </dsp:sp>
    <dsp:sp modelId="{E9B41FD0-9D62-4404-9D43-9AA52186018C}">
      <dsp:nvSpPr>
        <dsp:cNvPr id="0" name=""/>
        <dsp:cNvSpPr/>
      </dsp:nvSpPr>
      <dsp:spPr>
        <a:xfrm>
          <a:off x="-76096" y="2412778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975F4-74AC-4136-8C7D-D0B24750081F}">
      <dsp:nvSpPr>
        <dsp:cNvPr id="0" name=""/>
        <dsp:cNvSpPr/>
      </dsp:nvSpPr>
      <dsp:spPr>
        <a:xfrm>
          <a:off x="76199" y="2557459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 Cann 2,Miss 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:Cann 1,Miss 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Initial node </a:t>
          </a:r>
          <a:endParaRPr lang="en-US" sz="800" kern="1200" dirty="0"/>
        </a:p>
      </dsp:txBody>
      <dsp:txXfrm>
        <a:off x="76199" y="2557459"/>
        <a:ext cx="1370662" cy="870370"/>
      </dsp:txXfrm>
    </dsp:sp>
    <dsp:sp modelId="{B60CB81B-5DE0-491A-9798-245732DC438F}">
      <dsp:nvSpPr>
        <dsp:cNvPr id="0" name=""/>
        <dsp:cNvSpPr/>
      </dsp:nvSpPr>
      <dsp:spPr>
        <a:xfrm>
          <a:off x="1678066" y="2389957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8C925-70D9-4E97-9DDA-EC9019A59BCC}">
      <dsp:nvSpPr>
        <dsp:cNvPr id="0" name=""/>
        <dsp:cNvSpPr/>
      </dsp:nvSpPr>
      <dsp:spPr>
        <a:xfrm>
          <a:off x="1830362" y="2534638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 Cann 1 ,Miss 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:Cann 2 ,Miss 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Initial node</a:t>
          </a:r>
          <a:endParaRPr lang="en-US" sz="800" kern="1200" dirty="0"/>
        </a:p>
      </dsp:txBody>
      <dsp:txXfrm>
        <a:off x="1830362" y="2534638"/>
        <a:ext cx="1370662" cy="870370"/>
      </dsp:txXfrm>
    </dsp:sp>
    <dsp:sp modelId="{07ED791F-94C3-421F-8DB6-087E62B0E990}">
      <dsp:nvSpPr>
        <dsp:cNvPr id="0" name=""/>
        <dsp:cNvSpPr/>
      </dsp:nvSpPr>
      <dsp:spPr>
        <a:xfrm>
          <a:off x="3353320" y="2389957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94B10-CE5F-4E04-B02B-67103CF7E743}">
      <dsp:nvSpPr>
        <dsp:cNvPr id="0" name=""/>
        <dsp:cNvSpPr/>
      </dsp:nvSpPr>
      <dsp:spPr>
        <a:xfrm>
          <a:off x="3505616" y="2534638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 Cann 3,Miss 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:Cann 0,Miss 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Initial node</a:t>
          </a:r>
          <a:endParaRPr lang="en-US" sz="800" kern="1200" dirty="0"/>
        </a:p>
      </dsp:txBody>
      <dsp:txXfrm>
        <a:off x="3505616" y="2534638"/>
        <a:ext cx="1370662" cy="870370"/>
      </dsp:txXfrm>
    </dsp:sp>
    <dsp:sp modelId="{3D136740-7696-4743-905C-5CDAD162FE73}">
      <dsp:nvSpPr>
        <dsp:cNvPr id="0" name=""/>
        <dsp:cNvSpPr/>
      </dsp:nvSpPr>
      <dsp:spPr>
        <a:xfrm>
          <a:off x="5028574" y="2389957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507CF-15AE-4EF8-8A82-9534C3F993B4}">
      <dsp:nvSpPr>
        <dsp:cNvPr id="0" name=""/>
        <dsp:cNvSpPr/>
      </dsp:nvSpPr>
      <dsp:spPr>
        <a:xfrm>
          <a:off x="5180870" y="2534638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:Cann  2 ,Miss  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:Cann 1 ,Miss 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Initial node </a:t>
          </a:r>
          <a:endParaRPr lang="en-US" sz="800" kern="1200" dirty="0"/>
        </a:p>
      </dsp:txBody>
      <dsp:txXfrm>
        <a:off x="5180870" y="2534638"/>
        <a:ext cx="1370662" cy="870370"/>
      </dsp:txXfrm>
    </dsp:sp>
    <dsp:sp modelId="{417722F7-74CA-4D77-AEB7-E5570FD7E5C8}">
      <dsp:nvSpPr>
        <dsp:cNvPr id="0" name=""/>
        <dsp:cNvSpPr/>
      </dsp:nvSpPr>
      <dsp:spPr>
        <a:xfrm>
          <a:off x="6703828" y="2389957"/>
          <a:ext cx="1370662" cy="8703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0307A-4C0F-4385-8B00-FFD77996301F}">
      <dsp:nvSpPr>
        <dsp:cNvPr id="0" name=""/>
        <dsp:cNvSpPr/>
      </dsp:nvSpPr>
      <dsp:spPr>
        <a:xfrm>
          <a:off x="6856124" y="2534638"/>
          <a:ext cx="1370662" cy="8703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Left :Cann 3,Miss 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Right :Cann 0,Miss 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Boat : 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Parent : Initial node</a:t>
          </a:r>
          <a:endParaRPr lang="en-US" sz="800" kern="1200" dirty="0"/>
        </a:p>
      </dsp:txBody>
      <dsp:txXfrm>
        <a:off x="6856124" y="2534638"/>
        <a:ext cx="1370662" cy="870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5E83D3-507E-44BD-951B-810ED10AF21D}" type="datetimeFigureOut">
              <a:rPr lang="en-US" smtClean="0"/>
              <a:pPr/>
              <a:t>10/17/2011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2F5D62-6BB6-4E15-9057-0B56910EB3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Missionaries and Cannibals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Sina Nejati</a:t>
            </a:r>
            <a:endParaRPr lang="en-US" dirty="0"/>
          </a:p>
        </p:txBody>
      </p:sp>
      <p:pic>
        <p:nvPicPr>
          <p:cNvPr id="1026" name="Picture 2" descr="C:\Users\Sina\Downloads\Chrome Downloads\Missionaries and canniba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149091"/>
            <a:ext cx="3657600" cy="2708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search function to expand the nodes  until the Goal State is Found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4102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State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1148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-1041748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286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240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28194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Finding the Path :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4102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State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1148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-1054274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286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240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28194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8.32562E-7 L -0.14999 8.32562E-7 " pathEditMode="relative" ptsTypes="AA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Path :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038600" y="3200400"/>
            <a:ext cx="12192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Path :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Left missionaries :0</a:t>
            </a:r>
          </a:p>
          <a:p>
            <a:pPr algn="ctr"/>
            <a:r>
              <a:rPr lang="en-US" sz="1400" dirty="0" smtClean="0"/>
              <a:t>Left cannibals : 0</a:t>
            </a:r>
            <a:endParaRPr lang="en-US" sz="1400" dirty="0"/>
          </a:p>
          <a:p>
            <a:pPr algn="ctr"/>
            <a:r>
              <a:rPr lang="en-US" sz="1400" dirty="0" smtClean="0"/>
              <a:t>Right missionaries: </a:t>
            </a:r>
            <a:r>
              <a:rPr lang="en-US" sz="1400" dirty="0" smtClean="0"/>
              <a:t>3</a:t>
            </a:r>
            <a:endParaRPr lang="en-US" sz="1400" dirty="0" smtClean="0"/>
          </a:p>
          <a:p>
            <a:pPr algn="ctr"/>
            <a:r>
              <a:rPr lang="en-US" sz="1400" dirty="0" smtClean="0"/>
              <a:t>Right cannibals : </a:t>
            </a:r>
            <a:r>
              <a:rPr lang="en-US" sz="1400" dirty="0" smtClean="0"/>
              <a:t>3</a:t>
            </a:r>
            <a:endParaRPr lang="en-US" sz="1400" dirty="0" smtClean="0"/>
          </a:p>
          <a:p>
            <a:pPr algn="ctr"/>
            <a:r>
              <a:rPr lang="en-US" sz="1400" dirty="0" smtClean="0"/>
              <a:t>Boat : Right</a:t>
            </a:r>
          </a:p>
          <a:p>
            <a:pPr algn="ctr"/>
            <a:r>
              <a:rPr lang="en-US" sz="1400" dirty="0" smtClean="0"/>
              <a:t>-----</a:t>
            </a:r>
          </a:p>
          <a:p>
            <a:pPr algn="ctr"/>
            <a:r>
              <a:rPr lang="en-US" sz="1400" dirty="0" smtClean="0"/>
              <a:t>Parent Node X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X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Y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Y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W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H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H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G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G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Initial State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3429000" y="2590800"/>
            <a:ext cx="2438400" cy="2133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Initial State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----</a:t>
            </a:r>
          </a:p>
          <a:p>
            <a:pPr algn="ctr"/>
            <a:r>
              <a:rPr lang="en-US" sz="1400" dirty="0" smtClean="0"/>
              <a:t>Parent Node </a:t>
            </a:r>
            <a:r>
              <a:rPr lang="en-US" sz="1400" b="1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Path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Store the nodes in order.</a:t>
            </a:r>
          </a:p>
          <a:p>
            <a:pPr lvl="1"/>
            <a:r>
              <a:rPr lang="en-US" dirty="0" smtClean="0"/>
              <a:t>Print the nodes.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people have hard time solving this puzzle 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 do not keep track of the moves they made, So they end up repeating steps and getting into loops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try to move them randomly without checking if it’s a valid state.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DEMO TIME 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There are 3 missionaries and 3 cannibals one the left side of river, move all of them to the right side.</a:t>
            </a:r>
          </a:p>
          <a:p>
            <a:pPr lvl="1"/>
            <a:r>
              <a:rPr lang="en-US" dirty="0" smtClean="0"/>
              <a:t>Boat can not carry more than 2 people.</a:t>
            </a:r>
          </a:p>
          <a:p>
            <a:pPr lvl="1"/>
            <a:r>
              <a:rPr lang="en-US" dirty="0" smtClean="0"/>
              <a:t>Boat can not cross the river by it self.</a:t>
            </a:r>
          </a:p>
          <a:p>
            <a:pPr lvl="1"/>
            <a:r>
              <a:rPr lang="en-US" dirty="0" smtClean="0"/>
              <a:t> If there are missionaries present on the bank, they cannot be outnumbered by cannibals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Missionaries and Cannibals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Formulating the problem</a:t>
            </a:r>
          </a:p>
          <a:p>
            <a:pPr lvl="1"/>
            <a:r>
              <a:rPr lang="en-US" b="1" dirty="0" smtClean="0"/>
              <a:t>States</a:t>
            </a:r>
            <a:r>
              <a:rPr lang="en-US" dirty="0" smtClean="0"/>
              <a:t>: Number of missionaries and cannibals on each side of the river and the boat placement.</a:t>
            </a:r>
          </a:p>
          <a:p>
            <a:pPr lvl="1"/>
            <a:r>
              <a:rPr lang="en-US" b="1" dirty="0" smtClean="0"/>
              <a:t>Initial State</a:t>
            </a:r>
            <a:r>
              <a:rPr lang="en-US" dirty="0" smtClean="0"/>
              <a:t>: Three missionaries and Three cannibals  at left and the boat is also on left side of river.</a:t>
            </a:r>
          </a:p>
          <a:p>
            <a:pPr lvl="1"/>
            <a:r>
              <a:rPr lang="en-US" b="1" dirty="0" smtClean="0"/>
              <a:t>Actions</a:t>
            </a:r>
            <a:r>
              <a:rPr lang="en-US" dirty="0" smtClean="0"/>
              <a:t>: Move the cannibals and/or missionaries with the boat to the other side.</a:t>
            </a:r>
          </a:p>
          <a:p>
            <a:pPr lvl="1"/>
            <a:r>
              <a:rPr lang="en-US" b="1" dirty="0" smtClean="0"/>
              <a:t>Transition Model</a:t>
            </a:r>
            <a:r>
              <a:rPr lang="en-US" dirty="0" smtClean="0"/>
              <a:t>: The boat placement will change, Each cannibal/missionary moved from one side will go to the other side.</a:t>
            </a:r>
          </a:p>
          <a:p>
            <a:pPr lvl="1"/>
            <a:r>
              <a:rPr lang="en-US" b="1" dirty="0" smtClean="0"/>
              <a:t>Goal Test</a:t>
            </a:r>
            <a:r>
              <a:rPr lang="en-US" dirty="0" smtClean="0"/>
              <a:t>: Three missionaries and Three Cannibals and the boat is at right side of river.</a:t>
            </a:r>
          </a:p>
          <a:p>
            <a:pPr lvl="1"/>
            <a:r>
              <a:rPr lang="en-US" b="1" dirty="0" smtClean="0"/>
              <a:t>Path Cost</a:t>
            </a:r>
            <a:r>
              <a:rPr lang="en-US" dirty="0" smtClean="0"/>
              <a:t>: Number of moves required to get to the goal state.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Missionaries and Cannibals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to find the solution ?</a:t>
            </a:r>
          </a:p>
          <a:p>
            <a:pPr lvl="1"/>
            <a:r>
              <a:rPr lang="en-US" dirty="0" smtClean="0"/>
              <a:t>Breadth First Search</a:t>
            </a:r>
          </a:p>
          <a:p>
            <a:pPr lvl="1"/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Uniform-cost search</a:t>
            </a:r>
          </a:p>
          <a:p>
            <a:pPr lvl="1"/>
            <a:r>
              <a:rPr lang="en-US" dirty="0" smtClean="0"/>
              <a:t>Bidirectional search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Missionaries and Cannibals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What is the Breadth First Search ?</a:t>
            </a:r>
          </a:p>
          <a:p>
            <a:pPr lvl="1"/>
            <a:r>
              <a:rPr lang="en-US" dirty="0" smtClean="0"/>
              <a:t>Uninformed Search Algorithm</a:t>
            </a:r>
          </a:p>
          <a:p>
            <a:pPr lvl="1"/>
            <a:r>
              <a:rPr lang="en-US" dirty="0" smtClean="0"/>
              <a:t>Root node is expanded, Then successors then </a:t>
            </a:r>
            <a:r>
              <a:rPr lang="en-US" i="1" dirty="0" smtClean="0"/>
              <a:t>their</a:t>
            </a:r>
            <a:r>
              <a:rPr lang="en-US" dirty="0" smtClean="0"/>
              <a:t> successors.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What are the specifications of a Breadth first algorithm?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Optimality </a:t>
            </a:r>
          </a:p>
          <a:p>
            <a:pPr lvl="1"/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Space Complexity </a:t>
            </a:r>
          </a:p>
          <a:p>
            <a:endParaRPr lang="en-US" dirty="0" smtClean="0"/>
          </a:p>
          <a:p>
            <a:r>
              <a:rPr lang="en-US" b="1" dirty="0" smtClean="0"/>
              <a:t>Why do we choose Breadth First for this problem ?</a:t>
            </a:r>
          </a:p>
          <a:p>
            <a:pPr lvl="1"/>
            <a:r>
              <a:rPr lang="en-US" dirty="0" smtClean="0"/>
              <a:t>It </a:t>
            </a:r>
            <a:r>
              <a:rPr lang="en-US" i="1" dirty="0" smtClean="0"/>
              <a:t>will</a:t>
            </a:r>
            <a:r>
              <a:rPr lang="en-US" dirty="0" smtClean="0"/>
              <a:t> find the</a:t>
            </a:r>
            <a:r>
              <a:rPr lang="en-US" i="1" dirty="0" smtClean="0"/>
              <a:t> shortest </a:t>
            </a:r>
            <a:r>
              <a:rPr lang="en-US" dirty="0" smtClean="0"/>
              <a:t>path.</a:t>
            </a:r>
          </a:p>
          <a:p>
            <a:pPr lvl="1"/>
            <a:r>
              <a:rPr lang="en-US" dirty="0" smtClean="0"/>
              <a:t>Search</a:t>
            </a:r>
            <a:r>
              <a:rPr lang="en-US" dirty="0" smtClean="0"/>
              <a:t> </a:t>
            </a:r>
            <a:r>
              <a:rPr lang="en-US" dirty="0" smtClean="0"/>
              <a:t>space is small so time and space aren’t the factors.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Node</a:t>
            </a:r>
          </a:p>
          <a:p>
            <a:pPr lvl="3"/>
            <a:r>
              <a:rPr lang="en-US" dirty="0" smtClean="0"/>
              <a:t>Lm = # of left missionaries</a:t>
            </a:r>
          </a:p>
          <a:p>
            <a:pPr lvl="3"/>
            <a:r>
              <a:rPr lang="en-US" dirty="0" smtClean="0"/>
              <a:t>Rm = # of right missionaries</a:t>
            </a:r>
          </a:p>
          <a:p>
            <a:pPr lvl="3"/>
            <a:r>
              <a:rPr lang="en-US" dirty="0" smtClean="0"/>
              <a:t>Lc = # of left cannibals</a:t>
            </a:r>
          </a:p>
          <a:p>
            <a:pPr lvl="3"/>
            <a:r>
              <a:rPr lang="en-US" dirty="0" smtClean="0"/>
              <a:t>Rc = # of right cannibals</a:t>
            </a:r>
          </a:p>
          <a:p>
            <a:pPr lvl="3"/>
            <a:r>
              <a:rPr lang="en-US" dirty="0" smtClean="0"/>
              <a:t>Boat = ‘Left’ or ‘Right’</a:t>
            </a:r>
          </a:p>
          <a:p>
            <a:pPr lvl="3"/>
            <a:r>
              <a:rPr lang="en-US" dirty="0" smtClean="0"/>
              <a:t>Parent node</a:t>
            </a:r>
          </a:p>
          <a:p>
            <a:pPr lvl="3"/>
            <a:r>
              <a:rPr lang="en-US" dirty="0" smtClean="0"/>
              <a:t>Expanded Nodes.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: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Search</a:t>
            </a:r>
          </a:p>
          <a:p>
            <a:pPr lvl="2"/>
            <a:r>
              <a:rPr lang="en-US" dirty="0" smtClean="0"/>
              <a:t>Expand</a:t>
            </a:r>
            <a:endParaRPr lang="en-US" dirty="0" smtClean="0"/>
          </a:p>
          <a:p>
            <a:pPr lvl="2"/>
            <a:r>
              <a:rPr lang="en-US" dirty="0" smtClean="0"/>
              <a:t>Validate</a:t>
            </a:r>
          </a:p>
          <a:p>
            <a:pPr lvl="2"/>
            <a:r>
              <a:rPr lang="en-US" dirty="0" smtClean="0"/>
              <a:t>Check</a:t>
            </a:r>
            <a:endParaRPr lang="en-US" dirty="0" smtClean="0"/>
          </a:p>
          <a:p>
            <a:pPr lvl="2"/>
            <a:r>
              <a:rPr lang="en-US" dirty="0" smtClean="0"/>
              <a:t>Findpath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2819400"/>
            <a:ext cx="15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expand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257800"/>
            <a:ext cx="156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node 3</a:t>
            </a:r>
          </a:p>
          <a:p>
            <a:r>
              <a:rPr lang="en-US" dirty="0" smtClean="0"/>
              <a:t>×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257800"/>
            <a:ext cx="156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node 2</a:t>
            </a:r>
          </a:p>
          <a:p>
            <a:r>
              <a:rPr lang="en-US" dirty="0" smtClean="0">
                <a:sym typeface="Wingdings"/>
              </a:rPr>
              <a:t> - 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57800"/>
            <a:ext cx="156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node 1  </a:t>
            </a:r>
            <a:r>
              <a:rPr lang="en-US" dirty="0" smtClean="0">
                <a:sym typeface="Wingdings"/>
              </a:rPr>
              <a:t> - 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257800"/>
            <a:ext cx="156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node 4</a:t>
            </a:r>
          </a:p>
          <a:p>
            <a:r>
              <a:rPr lang="en-US" dirty="0" smtClean="0">
                <a:sym typeface="Wingdings"/>
              </a:rPr>
              <a:t> - 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5257800"/>
            <a:ext cx="1569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node 5</a:t>
            </a:r>
          </a:p>
          <a:p>
            <a:r>
              <a:rPr lang="en-US" dirty="0" smtClean="0"/>
              <a:t>×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467600" y="259080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 1</a:t>
            </a:r>
            <a:endParaRPr lang="en-US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467600" y="190500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 2</a:t>
            </a:r>
            <a:endParaRPr lang="en-US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467600" y="121920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 3</a:t>
            </a:r>
            <a:endParaRPr lang="en-US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0" y="1143000"/>
            <a:ext cx="38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</a:t>
            </a:r>
          </a:p>
          <a:p>
            <a:r>
              <a:rPr lang="en-US" sz="1000" dirty="0" smtClean="0"/>
              <a:t>X</a:t>
            </a:r>
          </a:p>
          <a:p>
            <a:r>
              <a:rPr lang="en-US" sz="1000" dirty="0" smtClean="0"/>
              <a:t>P</a:t>
            </a:r>
          </a:p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N</a:t>
            </a:r>
          </a:p>
          <a:p>
            <a:r>
              <a:rPr lang="en-US" sz="1000" dirty="0" smtClean="0"/>
              <a:t>D</a:t>
            </a:r>
          </a:p>
          <a:p>
            <a:r>
              <a:rPr lang="en-US" sz="1000" dirty="0" smtClean="0"/>
              <a:t>E</a:t>
            </a:r>
          </a:p>
          <a:p>
            <a:r>
              <a:rPr lang="en-US" sz="1000" dirty="0" smtClean="0"/>
              <a:t>D</a:t>
            </a:r>
          </a:p>
          <a:p>
            <a:endParaRPr lang="en-US" sz="1000" dirty="0"/>
          </a:p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R</a:t>
            </a:r>
          </a:p>
          <a:p>
            <a:r>
              <a:rPr lang="en-US" sz="1000" dirty="0" smtClean="0"/>
              <a:t>R</a:t>
            </a:r>
          </a:p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Y</a:t>
            </a:r>
          </a:p>
          <a:p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495CF9-C2BF-4865-8261-12693AF94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B495CF9-C2BF-4865-8261-12693AF94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0720F3-BF5E-4802-BC59-08570AF6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30720F3-BF5E-4802-BC59-08570AF67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4C96D7-D1A3-445A-BF37-881AC2152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DE4C96D7-D1A3-445A-BF37-881AC2152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B41FD0-9D62-4404-9D43-9AA521860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E9B41FD0-9D62-4404-9D43-9AA521860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2975F4-74AC-4136-8C7D-D0B24750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402975F4-74AC-4136-8C7D-D0B24750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AB6947-65A2-4FAA-B86B-15C10BD66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29AB6947-65A2-4FAA-B86B-15C10BD66D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CB81B-5DE0-491A-9798-245732DC4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B60CB81B-5DE0-491A-9798-245732DC4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18C925-70D9-4E97-9DDA-EC9019A59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D18C925-70D9-4E97-9DDA-EC9019A59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059CF-31A9-4661-ABEB-728988E3D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25E059CF-31A9-4661-ABEB-728988E3D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ED791F-94C3-421F-8DB6-087E62B0E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07ED791F-94C3-421F-8DB6-087E62B0E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694B10-CE5F-4E04-B02B-67103CF7E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62694B10-CE5F-4E04-B02B-67103CF7E7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8F3697-6397-455E-96B3-5E50A8754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B78F3697-6397-455E-96B3-5E50A8754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36740-7696-4743-905C-5CDAD162F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">
                                            <p:graphicEl>
                                              <a:dgm id="{3D136740-7696-4743-905C-5CDAD162F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5507CF-15AE-4EF8-8A82-9534C3F99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">
                                            <p:graphicEl>
                                              <a:dgm id="{235507CF-15AE-4EF8-8A82-9534C3F99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1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C32057-E8AF-4CD0-8616-C4BE56708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8BC32057-E8AF-4CD0-8616-C4BE56708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7722F7-74CA-4D77-AEB7-E5570FD7E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417722F7-74CA-4D77-AEB7-E5570FD7E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40307A-4C0F-4385-8B00-FFD779963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F240307A-4C0F-4385-8B00-FFD779963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  <p:bldP spid="10" grpId="0" uiExpand="1" build="p"/>
      <p:bldP spid="16" grpId="0" animBg="1"/>
      <p:bldP spid="18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3917</TotalTime>
  <Words>667</Words>
  <Application>Microsoft Office PowerPoint</Application>
  <PresentationFormat>On-screen Show (4:3)</PresentationFormat>
  <Paragraphs>206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Missionaries and Cannibals</vt:lpstr>
      <vt:lpstr>The Missionaries and Cannibals Problem</vt:lpstr>
      <vt:lpstr>The Missionaries and Cannibals Problem</vt:lpstr>
      <vt:lpstr>The Missionaries and Cannibals Problem</vt:lpstr>
      <vt:lpstr>Breadth First Search</vt:lpstr>
      <vt:lpstr>Breadth First Search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Lessons Learned</vt:lpstr>
      <vt:lpstr>DEMO TIME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Missionaries and Cannibals</dc:title>
  <dc:creator>Sina</dc:creator>
  <cp:lastModifiedBy>Sina</cp:lastModifiedBy>
  <cp:revision>282</cp:revision>
  <dcterms:created xsi:type="dcterms:W3CDTF">2011-10-15T04:25:18Z</dcterms:created>
  <dcterms:modified xsi:type="dcterms:W3CDTF">2011-10-17T22:19:53Z</dcterms:modified>
</cp:coreProperties>
</file>