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18"/>
  </p:notesMasterIdLst>
  <p:handoutMasterIdLst>
    <p:handoutMasterId r:id="rId19"/>
  </p:handoutMasterIdLst>
  <p:sldIdLst>
    <p:sldId id="256" r:id="rId5"/>
    <p:sldId id="257" r:id="rId6"/>
    <p:sldId id="330" r:id="rId7"/>
    <p:sldId id="343" r:id="rId8"/>
    <p:sldId id="305" r:id="rId9"/>
    <p:sldId id="338" r:id="rId10"/>
    <p:sldId id="346" r:id="rId11"/>
    <p:sldId id="335" r:id="rId12"/>
    <p:sldId id="345" r:id="rId13"/>
    <p:sldId id="347" r:id="rId14"/>
    <p:sldId id="348" r:id="rId15"/>
    <p:sldId id="349" r:id="rId16"/>
    <p:sldId id="33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28"/>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63" d="100"/>
          <a:sy n="63" d="100"/>
        </p:scale>
        <p:origin x="732" y="6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A04F97-67AC-4AF4-B121-FBF61D2E257B}" type="doc">
      <dgm:prSet loTypeId="urn:microsoft.com/office/officeart/2008/layout/LinedList" loCatId="list" qsTypeId="urn:microsoft.com/office/officeart/2005/8/quickstyle/simple3" qsCatId="simple" csTypeId="urn:microsoft.com/office/officeart/2005/8/colors/accent1_2" csCatId="accent1" phldr="1"/>
      <dgm:spPr/>
      <dgm:t>
        <a:bodyPr/>
        <a:lstStyle/>
        <a:p>
          <a:endParaRPr lang="en-US"/>
        </a:p>
      </dgm:t>
    </dgm:pt>
    <dgm:pt modelId="{1DCE6A85-B8E4-4513-B679-6261EA3AA35E}">
      <dgm:prSet/>
      <dgm:spPr/>
      <dgm:t>
        <a:bodyPr/>
        <a:lstStyle/>
        <a:p>
          <a:r>
            <a:rPr lang="en-US" dirty="0"/>
            <a:t>Presented by-</a:t>
          </a:r>
        </a:p>
      </dgm:t>
    </dgm:pt>
    <dgm:pt modelId="{92D51278-DC6F-442E-9E1C-FC0A69EE3F23}" type="parTrans" cxnId="{074050E4-CB54-48E3-91E6-DBBD8DB844B0}">
      <dgm:prSet/>
      <dgm:spPr/>
      <dgm:t>
        <a:bodyPr/>
        <a:lstStyle/>
        <a:p>
          <a:endParaRPr lang="en-US"/>
        </a:p>
      </dgm:t>
    </dgm:pt>
    <dgm:pt modelId="{5707BDD6-3819-4091-81BD-2801D7624E02}" type="sibTrans" cxnId="{074050E4-CB54-48E3-91E6-DBBD8DB844B0}">
      <dgm:prSet/>
      <dgm:spPr/>
      <dgm:t>
        <a:bodyPr/>
        <a:lstStyle/>
        <a:p>
          <a:endParaRPr lang="en-US"/>
        </a:p>
      </dgm:t>
    </dgm:pt>
    <dgm:pt modelId="{4809C7E4-7B40-47A1-928B-37C55085CF6B}">
      <dgm:prSet/>
      <dgm:spPr/>
      <dgm:t>
        <a:bodyPr/>
        <a:lstStyle/>
        <a:p>
          <a:r>
            <a:rPr lang="en-US" dirty="0"/>
            <a:t>Batch: System CPP Linux System Programming July 05</a:t>
          </a:r>
          <a:r>
            <a:rPr lang="en-US" baseline="30000" dirty="0"/>
            <a:t>th</a:t>
          </a:r>
          <a:r>
            <a:rPr lang="en-US" dirty="0"/>
            <a:t> Batch_SPRINT_Group02</a:t>
          </a:r>
        </a:p>
      </dgm:t>
    </dgm:pt>
    <dgm:pt modelId="{436166FC-9069-4B43-A7BB-C81514200607}" type="parTrans" cxnId="{EC488E9B-FF11-4391-A2A2-949355E740D2}">
      <dgm:prSet/>
      <dgm:spPr/>
      <dgm:t>
        <a:bodyPr/>
        <a:lstStyle/>
        <a:p>
          <a:endParaRPr lang="en-US"/>
        </a:p>
      </dgm:t>
    </dgm:pt>
    <dgm:pt modelId="{24B37A0B-3761-4072-9E64-FCDDA5885694}" type="sibTrans" cxnId="{EC488E9B-FF11-4391-A2A2-949355E740D2}">
      <dgm:prSet/>
      <dgm:spPr/>
      <dgm:t>
        <a:bodyPr/>
        <a:lstStyle/>
        <a:p>
          <a:endParaRPr lang="en-US"/>
        </a:p>
      </dgm:t>
    </dgm:pt>
    <dgm:pt modelId="{7FC054B3-67DD-4FF1-8FBB-E5F7D8808DDD}">
      <dgm:prSet/>
      <dgm:spPr/>
      <dgm:t>
        <a:bodyPr/>
        <a:lstStyle/>
        <a:p>
          <a:r>
            <a:rPr lang="en-US" dirty="0"/>
            <a:t>Snekha S (Id:46252697)</a:t>
          </a:r>
        </a:p>
      </dgm:t>
    </dgm:pt>
    <dgm:pt modelId="{03D118D1-6D1F-4BF5-BB75-F94A6B0AFEF2}" type="parTrans" cxnId="{DC03592C-F8A4-46BB-861E-E9AF55349F18}">
      <dgm:prSet/>
      <dgm:spPr/>
      <dgm:t>
        <a:bodyPr/>
        <a:lstStyle/>
        <a:p>
          <a:endParaRPr lang="en-US"/>
        </a:p>
      </dgm:t>
    </dgm:pt>
    <dgm:pt modelId="{51586DE5-3E3D-4A15-B448-381D05370E5F}" type="sibTrans" cxnId="{DC03592C-F8A4-46BB-861E-E9AF55349F18}">
      <dgm:prSet/>
      <dgm:spPr/>
      <dgm:t>
        <a:bodyPr/>
        <a:lstStyle/>
        <a:p>
          <a:endParaRPr lang="en-US"/>
        </a:p>
      </dgm:t>
    </dgm:pt>
    <dgm:pt modelId="{404BE38B-F539-4889-B0B4-E2FA40344DEF}">
      <dgm:prSet/>
      <dgm:spPr/>
      <dgm:t>
        <a:bodyPr/>
        <a:lstStyle/>
        <a:p>
          <a:r>
            <a:rPr lang="en-US" dirty="0"/>
            <a:t>Umamageshwari N (Id:46252623)</a:t>
          </a:r>
        </a:p>
      </dgm:t>
    </dgm:pt>
    <dgm:pt modelId="{8F802D28-2BD5-452F-A0A2-5473C58780CE}" type="parTrans" cxnId="{5CA027C7-F71F-4500-9185-D1C0B4750FE0}">
      <dgm:prSet/>
      <dgm:spPr/>
      <dgm:t>
        <a:bodyPr/>
        <a:lstStyle/>
        <a:p>
          <a:endParaRPr lang="en-US"/>
        </a:p>
      </dgm:t>
    </dgm:pt>
    <dgm:pt modelId="{317657BB-1F7E-47CF-84FB-C8A3962CD0AC}" type="sibTrans" cxnId="{5CA027C7-F71F-4500-9185-D1C0B4750FE0}">
      <dgm:prSet/>
      <dgm:spPr/>
      <dgm:t>
        <a:bodyPr/>
        <a:lstStyle/>
        <a:p>
          <a:endParaRPr lang="en-US"/>
        </a:p>
      </dgm:t>
    </dgm:pt>
    <dgm:pt modelId="{2C075DDC-12E9-454D-831C-CD2837C7AA7A}">
      <dgm:prSet/>
      <dgm:spPr/>
      <dgm:t>
        <a:bodyPr/>
        <a:lstStyle/>
        <a:p>
          <a:r>
            <a:rPr lang="en-US"/>
            <a:t>Maadhesh M (Id:46252640)</a:t>
          </a:r>
        </a:p>
      </dgm:t>
    </dgm:pt>
    <dgm:pt modelId="{4D771428-F135-4120-914B-A0A65B677FEE}" type="parTrans" cxnId="{4AC0F7CA-3A2C-43CD-8FAB-FD58E5033B5E}">
      <dgm:prSet/>
      <dgm:spPr/>
      <dgm:t>
        <a:bodyPr/>
        <a:lstStyle/>
        <a:p>
          <a:endParaRPr lang="en-US"/>
        </a:p>
      </dgm:t>
    </dgm:pt>
    <dgm:pt modelId="{334D42CF-A3DB-4232-ABE1-53DCB52A3741}" type="sibTrans" cxnId="{4AC0F7CA-3A2C-43CD-8FAB-FD58E5033B5E}">
      <dgm:prSet/>
      <dgm:spPr/>
      <dgm:t>
        <a:bodyPr/>
        <a:lstStyle/>
        <a:p>
          <a:endParaRPr lang="en-US"/>
        </a:p>
      </dgm:t>
    </dgm:pt>
    <dgm:pt modelId="{F363EA62-39FC-43C5-9B53-CE1B3D626D3A}">
      <dgm:prSet/>
      <dgm:spPr/>
      <dgm:t>
        <a:bodyPr/>
        <a:lstStyle/>
        <a:p>
          <a:r>
            <a:rPr lang="en-US"/>
            <a:t>Priya Kumari (Id:46252339)</a:t>
          </a:r>
        </a:p>
      </dgm:t>
    </dgm:pt>
    <dgm:pt modelId="{60368421-5232-484D-9494-C2197ACA448A}" type="parTrans" cxnId="{97E38653-0C17-4BB3-9996-451A417B1F12}">
      <dgm:prSet/>
      <dgm:spPr/>
      <dgm:t>
        <a:bodyPr/>
        <a:lstStyle/>
        <a:p>
          <a:endParaRPr lang="en-US"/>
        </a:p>
      </dgm:t>
    </dgm:pt>
    <dgm:pt modelId="{01BC4D0E-9B6B-40D9-A345-1BB8C52C575B}" type="sibTrans" cxnId="{97E38653-0C17-4BB3-9996-451A417B1F12}">
      <dgm:prSet/>
      <dgm:spPr/>
      <dgm:t>
        <a:bodyPr/>
        <a:lstStyle/>
        <a:p>
          <a:endParaRPr lang="en-US"/>
        </a:p>
      </dgm:t>
    </dgm:pt>
    <dgm:pt modelId="{94D709F9-0C58-4F51-AA42-CF4234717808}" type="pres">
      <dgm:prSet presAssocID="{3BA04F97-67AC-4AF4-B121-FBF61D2E257B}" presName="vert0" presStyleCnt="0">
        <dgm:presLayoutVars>
          <dgm:dir/>
          <dgm:animOne val="branch"/>
          <dgm:animLvl val="lvl"/>
        </dgm:presLayoutVars>
      </dgm:prSet>
      <dgm:spPr/>
    </dgm:pt>
    <dgm:pt modelId="{4A1CC841-C531-442B-8299-01F43F93EF0E}" type="pres">
      <dgm:prSet presAssocID="{1DCE6A85-B8E4-4513-B679-6261EA3AA35E}" presName="thickLine" presStyleLbl="alignNode1" presStyleIdx="0" presStyleCnt="6"/>
      <dgm:spPr/>
    </dgm:pt>
    <dgm:pt modelId="{651B402D-896F-418D-9F5A-47DA34594324}" type="pres">
      <dgm:prSet presAssocID="{1DCE6A85-B8E4-4513-B679-6261EA3AA35E}" presName="horz1" presStyleCnt="0"/>
      <dgm:spPr/>
    </dgm:pt>
    <dgm:pt modelId="{E835E0FA-6BDA-46F4-BCA2-336C1D15C924}" type="pres">
      <dgm:prSet presAssocID="{1DCE6A85-B8E4-4513-B679-6261EA3AA35E}" presName="tx1" presStyleLbl="revTx" presStyleIdx="0" presStyleCnt="6"/>
      <dgm:spPr/>
    </dgm:pt>
    <dgm:pt modelId="{BEC36FB9-0613-4B99-BF93-CDE3E394364C}" type="pres">
      <dgm:prSet presAssocID="{1DCE6A85-B8E4-4513-B679-6261EA3AA35E}" presName="vert1" presStyleCnt="0"/>
      <dgm:spPr/>
    </dgm:pt>
    <dgm:pt modelId="{7CB830CE-8910-480D-9E51-EDE124A470E0}" type="pres">
      <dgm:prSet presAssocID="{4809C7E4-7B40-47A1-928B-37C55085CF6B}" presName="thickLine" presStyleLbl="alignNode1" presStyleIdx="1" presStyleCnt="6"/>
      <dgm:spPr/>
    </dgm:pt>
    <dgm:pt modelId="{F887F666-E3CE-4B37-907A-966D0356A960}" type="pres">
      <dgm:prSet presAssocID="{4809C7E4-7B40-47A1-928B-37C55085CF6B}" presName="horz1" presStyleCnt="0"/>
      <dgm:spPr/>
    </dgm:pt>
    <dgm:pt modelId="{28C7797C-D99F-47DD-94C2-75D58807EEA6}" type="pres">
      <dgm:prSet presAssocID="{4809C7E4-7B40-47A1-928B-37C55085CF6B}" presName="tx1" presStyleLbl="revTx" presStyleIdx="1" presStyleCnt="6"/>
      <dgm:spPr/>
    </dgm:pt>
    <dgm:pt modelId="{36380E23-C83D-44E4-80CA-E84E6C7BE36D}" type="pres">
      <dgm:prSet presAssocID="{4809C7E4-7B40-47A1-928B-37C55085CF6B}" presName="vert1" presStyleCnt="0"/>
      <dgm:spPr/>
    </dgm:pt>
    <dgm:pt modelId="{ED4E05B8-272A-4064-BE18-563893E0B9FA}" type="pres">
      <dgm:prSet presAssocID="{7FC054B3-67DD-4FF1-8FBB-E5F7D8808DDD}" presName="thickLine" presStyleLbl="alignNode1" presStyleIdx="2" presStyleCnt="6"/>
      <dgm:spPr/>
    </dgm:pt>
    <dgm:pt modelId="{B358D572-2CD9-4FDA-B3E0-28C4907F679E}" type="pres">
      <dgm:prSet presAssocID="{7FC054B3-67DD-4FF1-8FBB-E5F7D8808DDD}" presName="horz1" presStyleCnt="0"/>
      <dgm:spPr/>
    </dgm:pt>
    <dgm:pt modelId="{6EA30150-EF2C-43AB-B696-50FE6DC692F7}" type="pres">
      <dgm:prSet presAssocID="{7FC054B3-67DD-4FF1-8FBB-E5F7D8808DDD}" presName="tx1" presStyleLbl="revTx" presStyleIdx="2" presStyleCnt="6"/>
      <dgm:spPr/>
    </dgm:pt>
    <dgm:pt modelId="{76925F42-360B-416B-9A3D-5ABBF4C97694}" type="pres">
      <dgm:prSet presAssocID="{7FC054B3-67DD-4FF1-8FBB-E5F7D8808DDD}" presName="vert1" presStyleCnt="0"/>
      <dgm:spPr/>
    </dgm:pt>
    <dgm:pt modelId="{4BF795D8-38E9-46C1-9CAE-70AE8EF5E265}" type="pres">
      <dgm:prSet presAssocID="{404BE38B-F539-4889-B0B4-E2FA40344DEF}" presName="thickLine" presStyleLbl="alignNode1" presStyleIdx="3" presStyleCnt="6"/>
      <dgm:spPr/>
    </dgm:pt>
    <dgm:pt modelId="{C219BC1E-1407-4152-AF64-8BBC0D97439D}" type="pres">
      <dgm:prSet presAssocID="{404BE38B-F539-4889-B0B4-E2FA40344DEF}" presName="horz1" presStyleCnt="0"/>
      <dgm:spPr/>
    </dgm:pt>
    <dgm:pt modelId="{91B001CB-D02B-445E-A84D-63C90F20915F}" type="pres">
      <dgm:prSet presAssocID="{404BE38B-F539-4889-B0B4-E2FA40344DEF}" presName="tx1" presStyleLbl="revTx" presStyleIdx="3" presStyleCnt="6"/>
      <dgm:spPr/>
    </dgm:pt>
    <dgm:pt modelId="{0C3FB288-412B-4123-BAC2-03B759DABC64}" type="pres">
      <dgm:prSet presAssocID="{404BE38B-F539-4889-B0B4-E2FA40344DEF}" presName="vert1" presStyleCnt="0"/>
      <dgm:spPr/>
    </dgm:pt>
    <dgm:pt modelId="{FC73EC90-5260-4756-966A-F18BD5DD3C42}" type="pres">
      <dgm:prSet presAssocID="{2C075DDC-12E9-454D-831C-CD2837C7AA7A}" presName="thickLine" presStyleLbl="alignNode1" presStyleIdx="4" presStyleCnt="6"/>
      <dgm:spPr/>
    </dgm:pt>
    <dgm:pt modelId="{5C39D500-DB2F-4364-93B6-F72700B4E4A7}" type="pres">
      <dgm:prSet presAssocID="{2C075DDC-12E9-454D-831C-CD2837C7AA7A}" presName="horz1" presStyleCnt="0"/>
      <dgm:spPr/>
    </dgm:pt>
    <dgm:pt modelId="{92223734-38F8-4986-BCD0-E1039C908717}" type="pres">
      <dgm:prSet presAssocID="{2C075DDC-12E9-454D-831C-CD2837C7AA7A}" presName="tx1" presStyleLbl="revTx" presStyleIdx="4" presStyleCnt="6"/>
      <dgm:spPr/>
    </dgm:pt>
    <dgm:pt modelId="{85191C54-2676-4350-A781-A5DE81035656}" type="pres">
      <dgm:prSet presAssocID="{2C075DDC-12E9-454D-831C-CD2837C7AA7A}" presName="vert1" presStyleCnt="0"/>
      <dgm:spPr/>
    </dgm:pt>
    <dgm:pt modelId="{48791D6F-8145-448C-8225-3EB6B5F915CF}" type="pres">
      <dgm:prSet presAssocID="{F363EA62-39FC-43C5-9B53-CE1B3D626D3A}" presName="thickLine" presStyleLbl="alignNode1" presStyleIdx="5" presStyleCnt="6"/>
      <dgm:spPr/>
    </dgm:pt>
    <dgm:pt modelId="{ECCE5EDD-52D1-4058-BD7F-2801743E141B}" type="pres">
      <dgm:prSet presAssocID="{F363EA62-39FC-43C5-9B53-CE1B3D626D3A}" presName="horz1" presStyleCnt="0"/>
      <dgm:spPr/>
    </dgm:pt>
    <dgm:pt modelId="{888851EA-9F69-412E-A718-C360B26B9448}" type="pres">
      <dgm:prSet presAssocID="{F363EA62-39FC-43C5-9B53-CE1B3D626D3A}" presName="tx1" presStyleLbl="revTx" presStyleIdx="5" presStyleCnt="6"/>
      <dgm:spPr/>
    </dgm:pt>
    <dgm:pt modelId="{D6283263-A27E-4EEC-8BC4-9B395969F5F5}" type="pres">
      <dgm:prSet presAssocID="{F363EA62-39FC-43C5-9B53-CE1B3D626D3A}" presName="vert1" presStyleCnt="0"/>
      <dgm:spPr/>
    </dgm:pt>
  </dgm:ptLst>
  <dgm:cxnLst>
    <dgm:cxn modelId="{DC03592C-F8A4-46BB-861E-E9AF55349F18}" srcId="{3BA04F97-67AC-4AF4-B121-FBF61D2E257B}" destId="{7FC054B3-67DD-4FF1-8FBB-E5F7D8808DDD}" srcOrd="2" destOrd="0" parTransId="{03D118D1-6D1F-4BF5-BB75-F94A6B0AFEF2}" sibTransId="{51586DE5-3E3D-4A15-B448-381D05370E5F}"/>
    <dgm:cxn modelId="{E235DA40-E706-48DE-93C7-5B052FAF5733}" type="presOf" srcId="{3BA04F97-67AC-4AF4-B121-FBF61D2E257B}" destId="{94D709F9-0C58-4F51-AA42-CF4234717808}" srcOrd="0" destOrd="0" presId="urn:microsoft.com/office/officeart/2008/layout/LinedList"/>
    <dgm:cxn modelId="{3705AB67-BD4A-4132-B9E1-9FFE4FD7E425}" type="presOf" srcId="{F363EA62-39FC-43C5-9B53-CE1B3D626D3A}" destId="{888851EA-9F69-412E-A718-C360B26B9448}" srcOrd="0" destOrd="0" presId="urn:microsoft.com/office/officeart/2008/layout/LinedList"/>
    <dgm:cxn modelId="{97E38653-0C17-4BB3-9996-451A417B1F12}" srcId="{3BA04F97-67AC-4AF4-B121-FBF61D2E257B}" destId="{F363EA62-39FC-43C5-9B53-CE1B3D626D3A}" srcOrd="5" destOrd="0" parTransId="{60368421-5232-484D-9494-C2197ACA448A}" sibTransId="{01BC4D0E-9B6B-40D9-A345-1BB8C52C575B}"/>
    <dgm:cxn modelId="{B280A780-DF27-4C2C-AAE1-D482CE6CA466}" type="presOf" srcId="{1DCE6A85-B8E4-4513-B679-6261EA3AA35E}" destId="{E835E0FA-6BDA-46F4-BCA2-336C1D15C924}" srcOrd="0" destOrd="0" presId="urn:microsoft.com/office/officeart/2008/layout/LinedList"/>
    <dgm:cxn modelId="{D85D9988-10F3-4D2E-9641-A36CBC4DE8BE}" type="presOf" srcId="{404BE38B-F539-4889-B0B4-E2FA40344DEF}" destId="{91B001CB-D02B-445E-A84D-63C90F20915F}" srcOrd="0" destOrd="0" presId="urn:microsoft.com/office/officeart/2008/layout/LinedList"/>
    <dgm:cxn modelId="{EC488E9B-FF11-4391-A2A2-949355E740D2}" srcId="{3BA04F97-67AC-4AF4-B121-FBF61D2E257B}" destId="{4809C7E4-7B40-47A1-928B-37C55085CF6B}" srcOrd="1" destOrd="0" parTransId="{436166FC-9069-4B43-A7BB-C81514200607}" sibTransId="{24B37A0B-3761-4072-9E64-FCDDA5885694}"/>
    <dgm:cxn modelId="{04E10FB5-2836-4FF8-8313-09B353630CA4}" type="presOf" srcId="{4809C7E4-7B40-47A1-928B-37C55085CF6B}" destId="{28C7797C-D99F-47DD-94C2-75D58807EEA6}" srcOrd="0" destOrd="0" presId="urn:microsoft.com/office/officeart/2008/layout/LinedList"/>
    <dgm:cxn modelId="{5CA027C7-F71F-4500-9185-D1C0B4750FE0}" srcId="{3BA04F97-67AC-4AF4-B121-FBF61D2E257B}" destId="{404BE38B-F539-4889-B0B4-E2FA40344DEF}" srcOrd="3" destOrd="0" parTransId="{8F802D28-2BD5-452F-A0A2-5473C58780CE}" sibTransId="{317657BB-1F7E-47CF-84FB-C8A3962CD0AC}"/>
    <dgm:cxn modelId="{4AC0F7CA-3A2C-43CD-8FAB-FD58E5033B5E}" srcId="{3BA04F97-67AC-4AF4-B121-FBF61D2E257B}" destId="{2C075DDC-12E9-454D-831C-CD2837C7AA7A}" srcOrd="4" destOrd="0" parTransId="{4D771428-F135-4120-914B-A0A65B677FEE}" sibTransId="{334D42CF-A3DB-4232-ABE1-53DCB52A3741}"/>
    <dgm:cxn modelId="{235F28DA-634F-452A-A639-F67C3A0BBC20}" type="presOf" srcId="{7FC054B3-67DD-4FF1-8FBB-E5F7D8808DDD}" destId="{6EA30150-EF2C-43AB-B696-50FE6DC692F7}" srcOrd="0" destOrd="0" presId="urn:microsoft.com/office/officeart/2008/layout/LinedList"/>
    <dgm:cxn modelId="{074050E4-CB54-48E3-91E6-DBBD8DB844B0}" srcId="{3BA04F97-67AC-4AF4-B121-FBF61D2E257B}" destId="{1DCE6A85-B8E4-4513-B679-6261EA3AA35E}" srcOrd="0" destOrd="0" parTransId="{92D51278-DC6F-442E-9E1C-FC0A69EE3F23}" sibTransId="{5707BDD6-3819-4091-81BD-2801D7624E02}"/>
    <dgm:cxn modelId="{5FE161E9-14F3-41BE-92EE-5E04789F8527}" type="presOf" srcId="{2C075DDC-12E9-454D-831C-CD2837C7AA7A}" destId="{92223734-38F8-4986-BCD0-E1039C908717}" srcOrd="0" destOrd="0" presId="urn:microsoft.com/office/officeart/2008/layout/LinedList"/>
    <dgm:cxn modelId="{21FB549E-C7B3-4D4C-8A71-85AE92430F4B}" type="presParOf" srcId="{94D709F9-0C58-4F51-AA42-CF4234717808}" destId="{4A1CC841-C531-442B-8299-01F43F93EF0E}" srcOrd="0" destOrd="0" presId="urn:microsoft.com/office/officeart/2008/layout/LinedList"/>
    <dgm:cxn modelId="{6A563C3F-94DE-492C-8BB0-0C18E21EE828}" type="presParOf" srcId="{94D709F9-0C58-4F51-AA42-CF4234717808}" destId="{651B402D-896F-418D-9F5A-47DA34594324}" srcOrd="1" destOrd="0" presId="urn:microsoft.com/office/officeart/2008/layout/LinedList"/>
    <dgm:cxn modelId="{531973ED-3379-43E3-9EE5-57F5D702901F}" type="presParOf" srcId="{651B402D-896F-418D-9F5A-47DA34594324}" destId="{E835E0FA-6BDA-46F4-BCA2-336C1D15C924}" srcOrd="0" destOrd="0" presId="urn:microsoft.com/office/officeart/2008/layout/LinedList"/>
    <dgm:cxn modelId="{8DC06482-FB36-4AEE-81F8-9D06DC74E81B}" type="presParOf" srcId="{651B402D-896F-418D-9F5A-47DA34594324}" destId="{BEC36FB9-0613-4B99-BF93-CDE3E394364C}" srcOrd="1" destOrd="0" presId="urn:microsoft.com/office/officeart/2008/layout/LinedList"/>
    <dgm:cxn modelId="{37CD8112-875F-43ED-A685-8B4A7FE1F530}" type="presParOf" srcId="{94D709F9-0C58-4F51-AA42-CF4234717808}" destId="{7CB830CE-8910-480D-9E51-EDE124A470E0}" srcOrd="2" destOrd="0" presId="urn:microsoft.com/office/officeart/2008/layout/LinedList"/>
    <dgm:cxn modelId="{B186F693-C585-4409-899D-E57A74783D22}" type="presParOf" srcId="{94D709F9-0C58-4F51-AA42-CF4234717808}" destId="{F887F666-E3CE-4B37-907A-966D0356A960}" srcOrd="3" destOrd="0" presId="urn:microsoft.com/office/officeart/2008/layout/LinedList"/>
    <dgm:cxn modelId="{4C1E4927-DC98-4A58-AFDA-8CBA43FB4873}" type="presParOf" srcId="{F887F666-E3CE-4B37-907A-966D0356A960}" destId="{28C7797C-D99F-47DD-94C2-75D58807EEA6}" srcOrd="0" destOrd="0" presId="urn:microsoft.com/office/officeart/2008/layout/LinedList"/>
    <dgm:cxn modelId="{922564E3-83FD-434F-92FD-E32640B64A5D}" type="presParOf" srcId="{F887F666-E3CE-4B37-907A-966D0356A960}" destId="{36380E23-C83D-44E4-80CA-E84E6C7BE36D}" srcOrd="1" destOrd="0" presId="urn:microsoft.com/office/officeart/2008/layout/LinedList"/>
    <dgm:cxn modelId="{8775C146-3DD7-4BC8-BD53-E601E596157F}" type="presParOf" srcId="{94D709F9-0C58-4F51-AA42-CF4234717808}" destId="{ED4E05B8-272A-4064-BE18-563893E0B9FA}" srcOrd="4" destOrd="0" presId="urn:microsoft.com/office/officeart/2008/layout/LinedList"/>
    <dgm:cxn modelId="{18087E55-B0A5-44E4-BF42-5F07F1A99CCC}" type="presParOf" srcId="{94D709F9-0C58-4F51-AA42-CF4234717808}" destId="{B358D572-2CD9-4FDA-B3E0-28C4907F679E}" srcOrd="5" destOrd="0" presId="urn:microsoft.com/office/officeart/2008/layout/LinedList"/>
    <dgm:cxn modelId="{04C11E87-C2C4-4216-BC03-6E006C514622}" type="presParOf" srcId="{B358D572-2CD9-4FDA-B3E0-28C4907F679E}" destId="{6EA30150-EF2C-43AB-B696-50FE6DC692F7}" srcOrd="0" destOrd="0" presId="urn:microsoft.com/office/officeart/2008/layout/LinedList"/>
    <dgm:cxn modelId="{2114B4BD-253F-484E-99CF-6D52AA22BC7F}" type="presParOf" srcId="{B358D572-2CD9-4FDA-B3E0-28C4907F679E}" destId="{76925F42-360B-416B-9A3D-5ABBF4C97694}" srcOrd="1" destOrd="0" presId="urn:microsoft.com/office/officeart/2008/layout/LinedList"/>
    <dgm:cxn modelId="{3FE772A4-DFDA-4A40-894C-67396AF6F651}" type="presParOf" srcId="{94D709F9-0C58-4F51-AA42-CF4234717808}" destId="{4BF795D8-38E9-46C1-9CAE-70AE8EF5E265}" srcOrd="6" destOrd="0" presId="urn:microsoft.com/office/officeart/2008/layout/LinedList"/>
    <dgm:cxn modelId="{86EB963F-FFAF-4760-A345-92E4BC770413}" type="presParOf" srcId="{94D709F9-0C58-4F51-AA42-CF4234717808}" destId="{C219BC1E-1407-4152-AF64-8BBC0D97439D}" srcOrd="7" destOrd="0" presId="urn:microsoft.com/office/officeart/2008/layout/LinedList"/>
    <dgm:cxn modelId="{961D400B-8A0D-4DEB-B335-ADEC8D1124D7}" type="presParOf" srcId="{C219BC1E-1407-4152-AF64-8BBC0D97439D}" destId="{91B001CB-D02B-445E-A84D-63C90F20915F}" srcOrd="0" destOrd="0" presId="urn:microsoft.com/office/officeart/2008/layout/LinedList"/>
    <dgm:cxn modelId="{9E176931-C902-49F4-9275-DCF2F0388C1D}" type="presParOf" srcId="{C219BC1E-1407-4152-AF64-8BBC0D97439D}" destId="{0C3FB288-412B-4123-BAC2-03B759DABC64}" srcOrd="1" destOrd="0" presId="urn:microsoft.com/office/officeart/2008/layout/LinedList"/>
    <dgm:cxn modelId="{09B63BBE-9625-45A5-BBB4-EB0474DED084}" type="presParOf" srcId="{94D709F9-0C58-4F51-AA42-CF4234717808}" destId="{FC73EC90-5260-4756-966A-F18BD5DD3C42}" srcOrd="8" destOrd="0" presId="urn:microsoft.com/office/officeart/2008/layout/LinedList"/>
    <dgm:cxn modelId="{B7CF68EA-9806-4697-8A85-0711F7EFBE22}" type="presParOf" srcId="{94D709F9-0C58-4F51-AA42-CF4234717808}" destId="{5C39D500-DB2F-4364-93B6-F72700B4E4A7}" srcOrd="9" destOrd="0" presId="urn:microsoft.com/office/officeart/2008/layout/LinedList"/>
    <dgm:cxn modelId="{CD43E462-3EAF-424E-BFAD-812D19BA2515}" type="presParOf" srcId="{5C39D500-DB2F-4364-93B6-F72700B4E4A7}" destId="{92223734-38F8-4986-BCD0-E1039C908717}" srcOrd="0" destOrd="0" presId="urn:microsoft.com/office/officeart/2008/layout/LinedList"/>
    <dgm:cxn modelId="{A05E2D6A-5B88-495A-B846-1667F4D1BE03}" type="presParOf" srcId="{5C39D500-DB2F-4364-93B6-F72700B4E4A7}" destId="{85191C54-2676-4350-A781-A5DE81035656}" srcOrd="1" destOrd="0" presId="urn:microsoft.com/office/officeart/2008/layout/LinedList"/>
    <dgm:cxn modelId="{73DFC565-4B05-4DA8-9C94-5E7F83DE0DEF}" type="presParOf" srcId="{94D709F9-0C58-4F51-AA42-CF4234717808}" destId="{48791D6F-8145-448C-8225-3EB6B5F915CF}" srcOrd="10" destOrd="0" presId="urn:microsoft.com/office/officeart/2008/layout/LinedList"/>
    <dgm:cxn modelId="{9B924D39-944B-4F2A-9827-17B1D201EEFF}" type="presParOf" srcId="{94D709F9-0C58-4F51-AA42-CF4234717808}" destId="{ECCE5EDD-52D1-4058-BD7F-2801743E141B}" srcOrd="11" destOrd="0" presId="urn:microsoft.com/office/officeart/2008/layout/LinedList"/>
    <dgm:cxn modelId="{3D072789-0BA4-4BFB-92F2-69F8B0A1D935}" type="presParOf" srcId="{ECCE5EDD-52D1-4058-BD7F-2801743E141B}" destId="{888851EA-9F69-412E-A718-C360B26B9448}" srcOrd="0" destOrd="0" presId="urn:microsoft.com/office/officeart/2008/layout/LinedList"/>
    <dgm:cxn modelId="{761D129F-F469-41A1-A059-FF86645E042B}" type="presParOf" srcId="{ECCE5EDD-52D1-4058-BD7F-2801743E141B}" destId="{D6283263-A27E-4EEC-8BC4-9B395969F5F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F501BE-6E74-4A25-913E-7A5D35FB42F4}" type="doc">
      <dgm:prSet loTypeId="urn:microsoft.com/office/officeart/2018/2/layout/IconVerticalSolid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69F1AD7-F274-49B2-BEC9-601E1517464B}">
      <dgm:prSet/>
      <dgm:spPr/>
      <dgm:t>
        <a:bodyPr/>
        <a:lstStyle/>
        <a:p>
          <a:pPr>
            <a:lnSpc>
              <a:spcPct val="100000"/>
            </a:lnSpc>
          </a:pPr>
          <a:r>
            <a:rPr lang="en-IN" b="1">
              <a:latin typeface="Times New Roman" panose="02020603050405020304" pitchFamily="18" charset="0"/>
              <a:cs typeface="Times New Roman" panose="02020603050405020304" pitchFamily="18" charset="0"/>
            </a:rPr>
            <a:t>Managing the project team</a:t>
          </a:r>
          <a:endParaRPr lang="en-US" b="1">
            <a:latin typeface="Times New Roman" panose="02020603050405020304" pitchFamily="18" charset="0"/>
            <a:cs typeface="Times New Roman" panose="02020603050405020304" pitchFamily="18" charset="0"/>
          </a:endParaRPr>
        </a:p>
      </dgm:t>
    </dgm:pt>
    <dgm:pt modelId="{4AFDDB6D-6738-4E82-88F6-1EFA647AA402}" type="parTrans" cxnId="{3CAF207B-F52D-4D92-A997-A6DCD1D2667C}">
      <dgm:prSet/>
      <dgm:spPr/>
      <dgm:t>
        <a:bodyPr/>
        <a:lstStyle/>
        <a:p>
          <a:endParaRPr lang="en-US"/>
        </a:p>
      </dgm:t>
    </dgm:pt>
    <dgm:pt modelId="{9ACD9ADE-CCC5-4E3E-9A2F-F4244D445256}" type="sibTrans" cxnId="{3CAF207B-F52D-4D92-A997-A6DCD1D2667C}">
      <dgm:prSet/>
      <dgm:spPr/>
      <dgm:t>
        <a:bodyPr/>
        <a:lstStyle/>
        <a:p>
          <a:pPr>
            <a:lnSpc>
              <a:spcPct val="100000"/>
            </a:lnSpc>
          </a:pPr>
          <a:endParaRPr lang="en-US"/>
        </a:p>
      </dgm:t>
    </dgm:pt>
    <dgm:pt modelId="{E85405C0-1056-41A6-BB1D-0937B3EF27BC}">
      <dgm:prSet/>
      <dgm:spPr/>
      <dgm:t>
        <a:bodyPr/>
        <a:lstStyle/>
        <a:p>
          <a:pPr>
            <a:lnSpc>
              <a:spcPct val="100000"/>
            </a:lnSpc>
          </a:pPr>
          <a:r>
            <a:rPr lang="en-IN" b="1">
              <a:latin typeface="Times New Roman" panose="02020603050405020304" pitchFamily="18" charset="0"/>
              <a:cs typeface="Times New Roman" panose="02020603050405020304" pitchFamily="18" charset="0"/>
            </a:rPr>
            <a:t>Time Management</a:t>
          </a:r>
          <a:endParaRPr lang="en-US" b="1">
            <a:latin typeface="Times New Roman" panose="02020603050405020304" pitchFamily="18" charset="0"/>
            <a:cs typeface="Times New Roman" panose="02020603050405020304" pitchFamily="18" charset="0"/>
          </a:endParaRPr>
        </a:p>
      </dgm:t>
    </dgm:pt>
    <dgm:pt modelId="{2AA2C356-78C2-42C5-9647-3584B14878BC}" type="parTrans" cxnId="{1B770A27-18C1-4458-9F59-E6022027F340}">
      <dgm:prSet/>
      <dgm:spPr/>
      <dgm:t>
        <a:bodyPr/>
        <a:lstStyle/>
        <a:p>
          <a:endParaRPr lang="en-US"/>
        </a:p>
      </dgm:t>
    </dgm:pt>
    <dgm:pt modelId="{85C4F68E-C84A-4BEE-9644-7B6536439BE9}" type="sibTrans" cxnId="{1B770A27-18C1-4458-9F59-E6022027F340}">
      <dgm:prSet/>
      <dgm:spPr/>
      <dgm:t>
        <a:bodyPr/>
        <a:lstStyle/>
        <a:p>
          <a:pPr>
            <a:lnSpc>
              <a:spcPct val="100000"/>
            </a:lnSpc>
          </a:pPr>
          <a:endParaRPr lang="en-US"/>
        </a:p>
      </dgm:t>
    </dgm:pt>
    <dgm:pt modelId="{34D11E4C-2643-4AF6-959A-1F2961A77231}">
      <dgm:prSet/>
      <dgm:spPr/>
      <dgm:t>
        <a:bodyPr/>
        <a:lstStyle/>
        <a:p>
          <a:pPr>
            <a:lnSpc>
              <a:spcPct val="100000"/>
            </a:lnSpc>
          </a:pPr>
          <a:r>
            <a:rPr lang="en-IN" b="1">
              <a:latin typeface="Times New Roman" panose="02020603050405020304" pitchFamily="18" charset="0"/>
              <a:cs typeface="Times New Roman" panose="02020603050405020304" pitchFamily="18" charset="0"/>
            </a:rPr>
            <a:t>Risk Management</a:t>
          </a:r>
          <a:endParaRPr lang="en-US" b="1">
            <a:latin typeface="Times New Roman" panose="02020603050405020304" pitchFamily="18" charset="0"/>
            <a:cs typeface="Times New Roman" panose="02020603050405020304" pitchFamily="18" charset="0"/>
          </a:endParaRPr>
        </a:p>
      </dgm:t>
    </dgm:pt>
    <dgm:pt modelId="{521EA4D6-0D39-4E12-A3B9-D7F89F77F092}" type="parTrans" cxnId="{EDD6ED28-B4E1-4E99-914C-13307D229FE2}">
      <dgm:prSet/>
      <dgm:spPr/>
      <dgm:t>
        <a:bodyPr/>
        <a:lstStyle/>
        <a:p>
          <a:endParaRPr lang="en-US"/>
        </a:p>
      </dgm:t>
    </dgm:pt>
    <dgm:pt modelId="{0C097BA3-FDF8-48FE-B034-20523B4014B3}" type="sibTrans" cxnId="{EDD6ED28-B4E1-4E99-914C-13307D229FE2}">
      <dgm:prSet/>
      <dgm:spPr/>
      <dgm:t>
        <a:bodyPr/>
        <a:lstStyle/>
        <a:p>
          <a:pPr>
            <a:lnSpc>
              <a:spcPct val="100000"/>
            </a:lnSpc>
          </a:pPr>
          <a:endParaRPr lang="en-US"/>
        </a:p>
      </dgm:t>
    </dgm:pt>
    <dgm:pt modelId="{6A276785-31A5-4C59-B728-14694C3BF839}">
      <dgm:prSet/>
      <dgm:spPr/>
      <dgm:t>
        <a:bodyPr/>
        <a:lstStyle/>
        <a:p>
          <a:pPr>
            <a:lnSpc>
              <a:spcPct val="100000"/>
            </a:lnSpc>
          </a:pPr>
          <a:r>
            <a:rPr lang="en-IN" b="1">
              <a:latin typeface="Times New Roman" panose="02020603050405020304" pitchFamily="18" charset="0"/>
              <a:cs typeface="Times New Roman" panose="02020603050405020304" pitchFamily="18" charset="0"/>
            </a:rPr>
            <a:t>Steps involved in project development</a:t>
          </a:r>
          <a:endParaRPr lang="en-US" b="1">
            <a:latin typeface="Times New Roman" panose="02020603050405020304" pitchFamily="18" charset="0"/>
            <a:cs typeface="Times New Roman" panose="02020603050405020304" pitchFamily="18" charset="0"/>
          </a:endParaRPr>
        </a:p>
      </dgm:t>
    </dgm:pt>
    <dgm:pt modelId="{8957778E-4349-486E-A665-2C88DDA2870F}" type="parTrans" cxnId="{1A2F4F09-38EF-4F72-8D68-AC9DB51D6C28}">
      <dgm:prSet/>
      <dgm:spPr/>
      <dgm:t>
        <a:bodyPr/>
        <a:lstStyle/>
        <a:p>
          <a:endParaRPr lang="en-US"/>
        </a:p>
      </dgm:t>
    </dgm:pt>
    <dgm:pt modelId="{46534B69-4887-470C-8B63-17C10AED0482}" type="sibTrans" cxnId="{1A2F4F09-38EF-4F72-8D68-AC9DB51D6C28}">
      <dgm:prSet/>
      <dgm:spPr/>
      <dgm:t>
        <a:bodyPr/>
        <a:lstStyle/>
        <a:p>
          <a:pPr>
            <a:lnSpc>
              <a:spcPct val="100000"/>
            </a:lnSpc>
          </a:pPr>
          <a:endParaRPr lang="en-US"/>
        </a:p>
      </dgm:t>
    </dgm:pt>
    <dgm:pt modelId="{097E974B-E6E9-43FE-9CF3-2C53D881EAAB}">
      <dgm:prSet/>
      <dgm:spPr>
        <a:solidFill>
          <a:schemeClr val="accent1">
            <a:lumMod val="20000"/>
            <a:lumOff val="80000"/>
          </a:schemeClr>
        </a:solidFill>
      </dgm:spPr>
      <dgm:t>
        <a:bodyPr/>
        <a:lstStyle/>
        <a:p>
          <a:pPr>
            <a:lnSpc>
              <a:spcPct val="100000"/>
            </a:lnSpc>
          </a:pPr>
          <a:r>
            <a:rPr lang="en-IN" b="1" dirty="0">
              <a:latin typeface="Times New Roman" panose="02020603050405020304" pitchFamily="18" charset="0"/>
              <a:cs typeface="Times New Roman" panose="02020603050405020304" pitchFamily="18" charset="0"/>
            </a:rPr>
            <a:t>Importance of communication within a team</a:t>
          </a:r>
          <a:endParaRPr lang="en-US" b="1" dirty="0">
            <a:latin typeface="Times New Roman" panose="02020603050405020304" pitchFamily="18" charset="0"/>
            <a:cs typeface="Times New Roman" panose="02020603050405020304" pitchFamily="18" charset="0"/>
          </a:endParaRPr>
        </a:p>
      </dgm:t>
    </dgm:pt>
    <dgm:pt modelId="{49145E4A-2C91-4B5D-9D0A-C7C453F694DD}" type="parTrans" cxnId="{6FDA4EA2-848C-4A25-BB57-2EC9039C4CB0}">
      <dgm:prSet/>
      <dgm:spPr/>
      <dgm:t>
        <a:bodyPr/>
        <a:lstStyle/>
        <a:p>
          <a:endParaRPr lang="en-US"/>
        </a:p>
      </dgm:t>
    </dgm:pt>
    <dgm:pt modelId="{563FD826-919B-4612-9030-5EE3599D7006}" type="sibTrans" cxnId="{6FDA4EA2-848C-4A25-BB57-2EC9039C4CB0}">
      <dgm:prSet/>
      <dgm:spPr/>
      <dgm:t>
        <a:bodyPr/>
        <a:lstStyle/>
        <a:p>
          <a:endParaRPr lang="en-US"/>
        </a:p>
      </dgm:t>
    </dgm:pt>
    <dgm:pt modelId="{07A76E65-1628-4205-936F-366C50F9C479}" type="pres">
      <dgm:prSet presAssocID="{0FF501BE-6E74-4A25-913E-7A5D35FB42F4}" presName="root" presStyleCnt="0">
        <dgm:presLayoutVars>
          <dgm:dir/>
          <dgm:resizeHandles val="exact"/>
        </dgm:presLayoutVars>
      </dgm:prSet>
      <dgm:spPr/>
    </dgm:pt>
    <dgm:pt modelId="{1EF5FCE7-B03F-481A-A035-053916B9AE16}" type="pres">
      <dgm:prSet presAssocID="{D69F1AD7-F274-49B2-BEC9-601E1517464B}" presName="compNode" presStyleCnt="0"/>
      <dgm:spPr/>
    </dgm:pt>
    <dgm:pt modelId="{D0E15153-B62F-447A-93C0-1CBFE581ADBA}" type="pres">
      <dgm:prSet presAssocID="{D69F1AD7-F274-49B2-BEC9-601E1517464B}" presName="bgRect" presStyleLbl="bgShp" presStyleIdx="0" presStyleCnt="5"/>
      <dgm:spPr>
        <a:solidFill>
          <a:schemeClr val="accent1">
            <a:lumMod val="50000"/>
          </a:schemeClr>
        </a:solidFill>
      </dgm:spPr>
    </dgm:pt>
    <dgm:pt modelId="{71AF6DF0-EF3A-4AC2-BFF2-068F4E5BCBA3}" type="pres">
      <dgm:prSet presAssocID="{D69F1AD7-F274-49B2-BEC9-601E1517464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BEB0B4E3-97CA-4F5E-A804-D5C6812C4CDC}" type="pres">
      <dgm:prSet presAssocID="{D69F1AD7-F274-49B2-BEC9-601E1517464B}" presName="spaceRect" presStyleCnt="0"/>
      <dgm:spPr/>
    </dgm:pt>
    <dgm:pt modelId="{ACC7E85C-39EE-4801-AE0D-3589B9168EF1}" type="pres">
      <dgm:prSet presAssocID="{D69F1AD7-F274-49B2-BEC9-601E1517464B}" presName="parTx" presStyleLbl="revTx" presStyleIdx="0" presStyleCnt="5">
        <dgm:presLayoutVars>
          <dgm:chMax val="0"/>
          <dgm:chPref val="0"/>
        </dgm:presLayoutVars>
      </dgm:prSet>
      <dgm:spPr/>
    </dgm:pt>
    <dgm:pt modelId="{58FFD1E9-88B6-41D5-AD83-0DAEABC028CD}" type="pres">
      <dgm:prSet presAssocID="{9ACD9ADE-CCC5-4E3E-9A2F-F4244D445256}" presName="sibTrans" presStyleCnt="0"/>
      <dgm:spPr/>
    </dgm:pt>
    <dgm:pt modelId="{266892FC-2380-4567-9E36-AB86D71FE5B7}" type="pres">
      <dgm:prSet presAssocID="{E85405C0-1056-41A6-BB1D-0937B3EF27BC}" presName="compNode" presStyleCnt="0"/>
      <dgm:spPr/>
    </dgm:pt>
    <dgm:pt modelId="{66C55FDE-9F15-4A75-9521-D9651D186F32}" type="pres">
      <dgm:prSet presAssocID="{E85405C0-1056-41A6-BB1D-0937B3EF27BC}" presName="bgRect" presStyleLbl="bgShp" presStyleIdx="1" presStyleCnt="5"/>
      <dgm:spPr>
        <a:solidFill>
          <a:schemeClr val="accent1">
            <a:lumMod val="75000"/>
          </a:schemeClr>
        </a:solidFill>
      </dgm:spPr>
    </dgm:pt>
    <dgm:pt modelId="{EA37E468-5608-4B16-93AD-BAE8F13F5E6A}" type="pres">
      <dgm:prSet presAssocID="{E85405C0-1056-41A6-BB1D-0937B3EF27B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31E755B6-27EF-4EA5-9FBC-EADCC3C5DD29}" type="pres">
      <dgm:prSet presAssocID="{E85405C0-1056-41A6-BB1D-0937B3EF27BC}" presName="spaceRect" presStyleCnt="0"/>
      <dgm:spPr/>
    </dgm:pt>
    <dgm:pt modelId="{5C09ED1F-3335-490C-BE3C-A338007304D4}" type="pres">
      <dgm:prSet presAssocID="{E85405C0-1056-41A6-BB1D-0937B3EF27BC}" presName="parTx" presStyleLbl="revTx" presStyleIdx="1" presStyleCnt="5">
        <dgm:presLayoutVars>
          <dgm:chMax val="0"/>
          <dgm:chPref val="0"/>
        </dgm:presLayoutVars>
      </dgm:prSet>
      <dgm:spPr/>
    </dgm:pt>
    <dgm:pt modelId="{FF36C598-7DB4-45CE-9191-CC520A29D9B5}" type="pres">
      <dgm:prSet presAssocID="{85C4F68E-C84A-4BEE-9644-7B6536439BE9}" presName="sibTrans" presStyleCnt="0"/>
      <dgm:spPr/>
    </dgm:pt>
    <dgm:pt modelId="{7DAD4CB4-D384-4A06-9824-D6DDD05D77F4}" type="pres">
      <dgm:prSet presAssocID="{34D11E4C-2643-4AF6-959A-1F2961A77231}" presName="compNode" presStyleCnt="0"/>
      <dgm:spPr/>
    </dgm:pt>
    <dgm:pt modelId="{C9BBE907-E909-4995-A296-BD8252DFFE94}" type="pres">
      <dgm:prSet presAssocID="{34D11E4C-2643-4AF6-959A-1F2961A77231}" presName="bgRect" presStyleLbl="bgShp" presStyleIdx="2" presStyleCnt="5"/>
      <dgm:spPr>
        <a:solidFill>
          <a:schemeClr val="accent1">
            <a:lumMod val="60000"/>
            <a:lumOff val="40000"/>
          </a:schemeClr>
        </a:solidFill>
      </dgm:spPr>
    </dgm:pt>
    <dgm:pt modelId="{038056D8-1733-4C8C-8124-7B030F32BC19}" type="pres">
      <dgm:prSet presAssocID="{34D11E4C-2643-4AF6-959A-1F2961A7723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arning"/>
        </a:ext>
      </dgm:extLst>
    </dgm:pt>
    <dgm:pt modelId="{DCB99DDE-5C60-4D11-892F-6375AE220230}" type="pres">
      <dgm:prSet presAssocID="{34D11E4C-2643-4AF6-959A-1F2961A77231}" presName="spaceRect" presStyleCnt="0"/>
      <dgm:spPr/>
    </dgm:pt>
    <dgm:pt modelId="{3E932B63-0A5B-4E25-875B-22311399BACA}" type="pres">
      <dgm:prSet presAssocID="{34D11E4C-2643-4AF6-959A-1F2961A77231}" presName="parTx" presStyleLbl="revTx" presStyleIdx="2" presStyleCnt="5">
        <dgm:presLayoutVars>
          <dgm:chMax val="0"/>
          <dgm:chPref val="0"/>
        </dgm:presLayoutVars>
      </dgm:prSet>
      <dgm:spPr/>
    </dgm:pt>
    <dgm:pt modelId="{11D1EFEF-B612-4D77-8AA2-FDFB8B5A713E}" type="pres">
      <dgm:prSet presAssocID="{0C097BA3-FDF8-48FE-B034-20523B4014B3}" presName="sibTrans" presStyleCnt="0"/>
      <dgm:spPr/>
    </dgm:pt>
    <dgm:pt modelId="{95A512FA-4D12-4444-8177-AA422EC7C017}" type="pres">
      <dgm:prSet presAssocID="{6A276785-31A5-4C59-B728-14694C3BF839}" presName="compNode" presStyleCnt="0"/>
      <dgm:spPr/>
    </dgm:pt>
    <dgm:pt modelId="{AA4472D8-E2A3-48E4-8D2F-8FAD286FA43C}" type="pres">
      <dgm:prSet presAssocID="{6A276785-31A5-4C59-B728-14694C3BF839}" presName="bgRect" presStyleLbl="bgShp" presStyleIdx="3" presStyleCnt="5"/>
      <dgm:spPr>
        <a:solidFill>
          <a:schemeClr val="accent1">
            <a:lumMod val="40000"/>
            <a:lumOff val="60000"/>
          </a:schemeClr>
        </a:solidFill>
      </dgm:spPr>
    </dgm:pt>
    <dgm:pt modelId="{23C1011A-2E0A-4113-B7D9-7EA299E588F4}" type="pres">
      <dgm:prSet presAssocID="{6A276785-31A5-4C59-B728-14694C3BF83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eeting"/>
        </a:ext>
      </dgm:extLst>
    </dgm:pt>
    <dgm:pt modelId="{AA0EFFD9-7EEB-423D-863B-249615A5330E}" type="pres">
      <dgm:prSet presAssocID="{6A276785-31A5-4C59-B728-14694C3BF839}" presName="spaceRect" presStyleCnt="0"/>
      <dgm:spPr/>
    </dgm:pt>
    <dgm:pt modelId="{001D4192-B30E-4092-8D68-01555F392A90}" type="pres">
      <dgm:prSet presAssocID="{6A276785-31A5-4C59-B728-14694C3BF839}" presName="parTx" presStyleLbl="revTx" presStyleIdx="3" presStyleCnt="5">
        <dgm:presLayoutVars>
          <dgm:chMax val="0"/>
          <dgm:chPref val="0"/>
        </dgm:presLayoutVars>
      </dgm:prSet>
      <dgm:spPr/>
    </dgm:pt>
    <dgm:pt modelId="{7395F052-40EA-4C1C-9A22-F0106FECD125}" type="pres">
      <dgm:prSet presAssocID="{46534B69-4887-470C-8B63-17C10AED0482}" presName="sibTrans" presStyleCnt="0"/>
      <dgm:spPr/>
    </dgm:pt>
    <dgm:pt modelId="{7F2AA329-0F79-4B18-B0CE-462A1730D945}" type="pres">
      <dgm:prSet presAssocID="{097E974B-E6E9-43FE-9CF3-2C53D881EAAB}" presName="compNode" presStyleCnt="0"/>
      <dgm:spPr/>
    </dgm:pt>
    <dgm:pt modelId="{CB311DD2-447D-43BE-B27F-BD7042E1AF36}" type="pres">
      <dgm:prSet presAssocID="{097E974B-E6E9-43FE-9CF3-2C53D881EAAB}" presName="bgRect" presStyleLbl="bgShp" presStyleIdx="4" presStyleCnt="5"/>
      <dgm:spPr>
        <a:solidFill>
          <a:schemeClr val="accent1">
            <a:lumMod val="20000"/>
            <a:lumOff val="80000"/>
          </a:schemeClr>
        </a:solidFill>
      </dgm:spPr>
    </dgm:pt>
    <dgm:pt modelId="{6569B062-0C9B-4317-B7EF-895F8C6D0710}" type="pres">
      <dgm:prSet presAssocID="{097E974B-E6E9-43FE-9CF3-2C53D881EAA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at"/>
        </a:ext>
      </dgm:extLst>
    </dgm:pt>
    <dgm:pt modelId="{5C6780E6-044A-4119-85BC-F6D4E6DE6DE1}" type="pres">
      <dgm:prSet presAssocID="{097E974B-E6E9-43FE-9CF3-2C53D881EAAB}" presName="spaceRect" presStyleCnt="0"/>
      <dgm:spPr/>
    </dgm:pt>
    <dgm:pt modelId="{E4E64114-21BD-4C58-BAE8-E6B8CDF04F48}" type="pres">
      <dgm:prSet presAssocID="{097E974B-E6E9-43FE-9CF3-2C53D881EAAB}" presName="parTx" presStyleLbl="revTx" presStyleIdx="4" presStyleCnt="5">
        <dgm:presLayoutVars>
          <dgm:chMax val="0"/>
          <dgm:chPref val="0"/>
        </dgm:presLayoutVars>
      </dgm:prSet>
      <dgm:spPr/>
    </dgm:pt>
  </dgm:ptLst>
  <dgm:cxnLst>
    <dgm:cxn modelId="{1A2F4F09-38EF-4F72-8D68-AC9DB51D6C28}" srcId="{0FF501BE-6E74-4A25-913E-7A5D35FB42F4}" destId="{6A276785-31A5-4C59-B728-14694C3BF839}" srcOrd="3" destOrd="0" parTransId="{8957778E-4349-486E-A665-2C88DDA2870F}" sibTransId="{46534B69-4887-470C-8B63-17C10AED0482}"/>
    <dgm:cxn modelId="{1FC5671D-DC42-403E-921F-D058D0304D16}" type="presOf" srcId="{097E974B-E6E9-43FE-9CF3-2C53D881EAAB}" destId="{E4E64114-21BD-4C58-BAE8-E6B8CDF04F48}" srcOrd="0" destOrd="0" presId="urn:microsoft.com/office/officeart/2018/2/layout/IconVerticalSolidList"/>
    <dgm:cxn modelId="{1B770A27-18C1-4458-9F59-E6022027F340}" srcId="{0FF501BE-6E74-4A25-913E-7A5D35FB42F4}" destId="{E85405C0-1056-41A6-BB1D-0937B3EF27BC}" srcOrd="1" destOrd="0" parTransId="{2AA2C356-78C2-42C5-9647-3584B14878BC}" sibTransId="{85C4F68E-C84A-4BEE-9644-7B6536439BE9}"/>
    <dgm:cxn modelId="{EDD6ED28-B4E1-4E99-914C-13307D229FE2}" srcId="{0FF501BE-6E74-4A25-913E-7A5D35FB42F4}" destId="{34D11E4C-2643-4AF6-959A-1F2961A77231}" srcOrd="2" destOrd="0" parTransId="{521EA4D6-0D39-4E12-A3B9-D7F89F77F092}" sibTransId="{0C097BA3-FDF8-48FE-B034-20523B4014B3}"/>
    <dgm:cxn modelId="{3CAF207B-F52D-4D92-A997-A6DCD1D2667C}" srcId="{0FF501BE-6E74-4A25-913E-7A5D35FB42F4}" destId="{D69F1AD7-F274-49B2-BEC9-601E1517464B}" srcOrd="0" destOrd="0" parTransId="{4AFDDB6D-6738-4E82-88F6-1EFA647AA402}" sibTransId="{9ACD9ADE-CCC5-4E3E-9A2F-F4244D445256}"/>
    <dgm:cxn modelId="{3E00617B-3D2A-4F31-907E-C4A3E8D7B020}" type="presOf" srcId="{34D11E4C-2643-4AF6-959A-1F2961A77231}" destId="{3E932B63-0A5B-4E25-875B-22311399BACA}" srcOrd="0" destOrd="0" presId="urn:microsoft.com/office/officeart/2018/2/layout/IconVerticalSolidList"/>
    <dgm:cxn modelId="{265C15A0-DA55-4082-BB70-32650DE70F1C}" type="presOf" srcId="{6A276785-31A5-4C59-B728-14694C3BF839}" destId="{001D4192-B30E-4092-8D68-01555F392A90}" srcOrd="0" destOrd="0" presId="urn:microsoft.com/office/officeart/2018/2/layout/IconVerticalSolidList"/>
    <dgm:cxn modelId="{6FDA4EA2-848C-4A25-BB57-2EC9039C4CB0}" srcId="{0FF501BE-6E74-4A25-913E-7A5D35FB42F4}" destId="{097E974B-E6E9-43FE-9CF3-2C53D881EAAB}" srcOrd="4" destOrd="0" parTransId="{49145E4A-2C91-4B5D-9D0A-C7C453F694DD}" sibTransId="{563FD826-919B-4612-9030-5EE3599D7006}"/>
    <dgm:cxn modelId="{A89F9ACE-95AC-4834-A8D7-9B0D933B40C9}" type="presOf" srcId="{E85405C0-1056-41A6-BB1D-0937B3EF27BC}" destId="{5C09ED1F-3335-490C-BE3C-A338007304D4}" srcOrd="0" destOrd="0" presId="urn:microsoft.com/office/officeart/2018/2/layout/IconVerticalSolidList"/>
    <dgm:cxn modelId="{70D115DA-1308-49CF-B0E7-2A08D3394D1B}" type="presOf" srcId="{D69F1AD7-F274-49B2-BEC9-601E1517464B}" destId="{ACC7E85C-39EE-4801-AE0D-3589B9168EF1}" srcOrd="0" destOrd="0" presId="urn:microsoft.com/office/officeart/2018/2/layout/IconVerticalSolidList"/>
    <dgm:cxn modelId="{235DB9FB-ED17-4FA0-908D-B27383C99311}" type="presOf" srcId="{0FF501BE-6E74-4A25-913E-7A5D35FB42F4}" destId="{07A76E65-1628-4205-936F-366C50F9C479}" srcOrd="0" destOrd="0" presId="urn:microsoft.com/office/officeart/2018/2/layout/IconVerticalSolidList"/>
    <dgm:cxn modelId="{B5F7366D-0E21-4391-9D8D-648376B8F442}" type="presParOf" srcId="{07A76E65-1628-4205-936F-366C50F9C479}" destId="{1EF5FCE7-B03F-481A-A035-053916B9AE16}" srcOrd="0" destOrd="0" presId="urn:microsoft.com/office/officeart/2018/2/layout/IconVerticalSolidList"/>
    <dgm:cxn modelId="{255E47BE-958E-4799-8980-B76EFA47C49E}" type="presParOf" srcId="{1EF5FCE7-B03F-481A-A035-053916B9AE16}" destId="{D0E15153-B62F-447A-93C0-1CBFE581ADBA}" srcOrd="0" destOrd="0" presId="urn:microsoft.com/office/officeart/2018/2/layout/IconVerticalSolidList"/>
    <dgm:cxn modelId="{B9585A4A-C632-465F-8A04-F66FFAC56C35}" type="presParOf" srcId="{1EF5FCE7-B03F-481A-A035-053916B9AE16}" destId="{71AF6DF0-EF3A-4AC2-BFF2-068F4E5BCBA3}" srcOrd="1" destOrd="0" presId="urn:microsoft.com/office/officeart/2018/2/layout/IconVerticalSolidList"/>
    <dgm:cxn modelId="{E263BDC1-E82A-4E15-889A-019F2B79BF92}" type="presParOf" srcId="{1EF5FCE7-B03F-481A-A035-053916B9AE16}" destId="{BEB0B4E3-97CA-4F5E-A804-D5C6812C4CDC}" srcOrd="2" destOrd="0" presId="urn:microsoft.com/office/officeart/2018/2/layout/IconVerticalSolidList"/>
    <dgm:cxn modelId="{20D321AF-4B72-48C3-B47E-FCCA722AF091}" type="presParOf" srcId="{1EF5FCE7-B03F-481A-A035-053916B9AE16}" destId="{ACC7E85C-39EE-4801-AE0D-3589B9168EF1}" srcOrd="3" destOrd="0" presId="urn:microsoft.com/office/officeart/2018/2/layout/IconVerticalSolidList"/>
    <dgm:cxn modelId="{AB9EFFD1-D54D-41AF-A5E0-7284C4C36572}" type="presParOf" srcId="{07A76E65-1628-4205-936F-366C50F9C479}" destId="{58FFD1E9-88B6-41D5-AD83-0DAEABC028CD}" srcOrd="1" destOrd="0" presId="urn:microsoft.com/office/officeart/2018/2/layout/IconVerticalSolidList"/>
    <dgm:cxn modelId="{D99872CD-16E6-441A-BD9F-B2E573073FB3}" type="presParOf" srcId="{07A76E65-1628-4205-936F-366C50F9C479}" destId="{266892FC-2380-4567-9E36-AB86D71FE5B7}" srcOrd="2" destOrd="0" presId="urn:microsoft.com/office/officeart/2018/2/layout/IconVerticalSolidList"/>
    <dgm:cxn modelId="{9CF07E8D-2D04-4063-A29E-7CC3A4D54E6F}" type="presParOf" srcId="{266892FC-2380-4567-9E36-AB86D71FE5B7}" destId="{66C55FDE-9F15-4A75-9521-D9651D186F32}" srcOrd="0" destOrd="0" presId="urn:microsoft.com/office/officeart/2018/2/layout/IconVerticalSolidList"/>
    <dgm:cxn modelId="{DB1E8D5D-708D-4D9A-925E-2DF1E24D2A4B}" type="presParOf" srcId="{266892FC-2380-4567-9E36-AB86D71FE5B7}" destId="{EA37E468-5608-4B16-93AD-BAE8F13F5E6A}" srcOrd="1" destOrd="0" presId="urn:microsoft.com/office/officeart/2018/2/layout/IconVerticalSolidList"/>
    <dgm:cxn modelId="{435D5AA5-54B7-4A46-B2FC-4DF1232D4FB1}" type="presParOf" srcId="{266892FC-2380-4567-9E36-AB86D71FE5B7}" destId="{31E755B6-27EF-4EA5-9FBC-EADCC3C5DD29}" srcOrd="2" destOrd="0" presId="urn:microsoft.com/office/officeart/2018/2/layout/IconVerticalSolidList"/>
    <dgm:cxn modelId="{5A512B74-3A34-43CA-A6BF-CF2731DD559D}" type="presParOf" srcId="{266892FC-2380-4567-9E36-AB86D71FE5B7}" destId="{5C09ED1F-3335-490C-BE3C-A338007304D4}" srcOrd="3" destOrd="0" presId="urn:microsoft.com/office/officeart/2018/2/layout/IconVerticalSolidList"/>
    <dgm:cxn modelId="{7F8B529D-F3EB-41E8-92E7-CA9668601D25}" type="presParOf" srcId="{07A76E65-1628-4205-936F-366C50F9C479}" destId="{FF36C598-7DB4-45CE-9191-CC520A29D9B5}" srcOrd="3" destOrd="0" presId="urn:microsoft.com/office/officeart/2018/2/layout/IconVerticalSolidList"/>
    <dgm:cxn modelId="{F0329C7C-AAF7-4529-8DB2-C9C39E685BC2}" type="presParOf" srcId="{07A76E65-1628-4205-936F-366C50F9C479}" destId="{7DAD4CB4-D384-4A06-9824-D6DDD05D77F4}" srcOrd="4" destOrd="0" presId="urn:microsoft.com/office/officeart/2018/2/layout/IconVerticalSolidList"/>
    <dgm:cxn modelId="{C526770F-28C1-4AEC-AC02-05214FFC87B2}" type="presParOf" srcId="{7DAD4CB4-D384-4A06-9824-D6DDD05D77F4}" destId="{C9BBE907-E909-4995-A296-BD8252DFFE94}" srcOrd="0" destOrd="0" presId="urn:microsoft.com/office/officeart/2018/2/layout/IconVerticalSolidList"/>
    <dgm:cxn modelId="{09F150C5-E1CD-41D7-B07E-4309E3939A90}" type="presParOf" srcId="{7DAD4CB4-D384-4A06-9824-D6DDD05D77F4}" destId="{038056D8-1733-4C8C-8124-7B030F32BC19}" srcOrd="1" destOrd="0" presId="urn:microsoft.com/office/officeart/2018/2/layout/IconVerticalSolidList"/>
    <dgm:cxn modelId="{6D43DF01-A73D-4B34-B377-95B599D8B94D}" type="presParOf" srcId="{7DAD4CB4-D384-4A06-9824-D6DDD05D77F4}" destId="{DCB99DDE-5C60-4D11-892F-6375AE220230}" srcOrd="2" destOrd="0" presId="urn:microsoft.com/office/officeart/2018/2/layout/IconVerticalSolidList"/>
    <dgm:cxn modelId="{FDCBD1E7-BE22-4C63-BAC1-FFB5C1C1F78F}" type="presParOf" srcId="{7DAD4CB4-D384-4A06-9824-D6DDD05D77F4}" destId="{3E932B63-0A5B-4E25-875B-22311399BACA}" srcOrd="3" destOrd="0" presId="urn:microsoft.com/office/officeart/2018/2/layout/IconVerticalSolidList"/>
    <dgm:cxn modelId="{3946C7C9-41C0-47B5-B9F0-374DB3E4329C}" type="presParOf" srcId="{07A76E65-1628-4205-936F-366C50F9C479}" destId="{11D1EFEF-B612-4D77-8AA2-FDFB8B5A713E}" srcOrd="5" destOrd="0" presId="urn:microsoft.com/office/officeart/2018/2/layout/IconVerticalSolidList"/>
    <dgm:cxn modelId="{67DA1341-52AF-4A82-B48A-A745214D34D4}" type="presParOf" srcId="{07A76E65-1628-4205-936F-366C50F9C479}" destId="{95A512FA-4D12-4444-8177-AA422EC7C017}" srcOrd="6" destOrd="0" presId="urn:microsoft.com/office/officeart/2018/2/layout/IconVerticalSolidList"/>
    <dgm:cxn modelId="{12A65403-DEEA-4A5A-8BCE-3313177C7F1E}" type="presParOf" srcId="{95A512FA-4D12-4444-8177-AA422EC7C017}" destId="{AA4472D8-E2A3-48E4-8D2F-8FAD286FA43C}" srcOrd="0" destOrd="0" presId="urn:microsoft.com/office/officeart/2018/2/layout/IconVerticalSolidList"/>
    <dgm:cxn modelId="{7815F8F3-C20F-4D96-AFFE-34BED0702E06}" type="presParOf" srcId="{95A512FA-4D12-4444-8177-AA422EC7C017}" destId="{23C1011A-2E0A-4113-B7D9-7EA299E588F4}" srcOrd="1" destOrd="0" presId="urn:microsoft.com/office/officeart/2018/2/layout/IconVerticalSolidList"/>
    <dgm:cxn modelId="{FDC488E9-EE99-4F71-AA62-90AC31CB4D06}" type="presParOf" srcId="{95A512FA-4D12-4444-8177-AA422EC7C017}" destId="{AA0EFFD9-7EEB-423D-863B-249615A5330E}" srcOrd="2" destOrd="0" presId="urn:microsoft.com/office/officeart/2018/2/layout/IconVerticalSolidList"/>
    <dgm:cxn modelId="{55C6AF6A-A813-4349-BB58-2BD5DB733FA8}" type="presParOf" srcId="{95A512FA-4D12-4444-8177-AA422EC7C017}" destId="{001D4192-B30E-4092-8D68-01555F392A90}" srcOrd="3" destOrd="0" presId="urn:microsoft.com/office/officeart/2018/2/layout/IconVerticalSolidList"/>
    <dgm:cxn modelId="{D20B71D4-B2F1-441E-A8B7-DC8CC1FB16CC}" type="presParOf" srcId="{07A76E65-1628-4205-936F-366C50F9C479}" destId="{7395F052-40EA-4C1C-9A22-F0106FECD125}" srcOrd="7" destOrd="0" presId="urn:microsoft.com/office/officeart/2018/2/layout/IconVerticalSolidList"/>
    <dgm:cxn modelId="{4AAA4166-32F7-4505-AEB4-120F6688F5B1}" type="presParOf" srcId="{07A76E65-1628-4205-936F-366C50F9C479}" destId="{7F2AA329-0F79-4B18-B0CE-462A1730D945}" srcOrd="8" destOrd="0" presId="urn:microsoft.com/office/officeart/2018/2/layout/IconVerticalSolidList"/>
    <dgm:cxn modelId="{0EFA82A4-3B75-4474-BF45-43417670957D}" type="presParOf" srcId="{7F2AA329-0F79-4B18-B0CE-462A1730D945}" destId="{CB311DD2-447D-43BE-B27F-BD7042E1AF36}" srcOrd="0" destOrd="0" presId="urn:microsoft.com/office/officeart/2018/2/layout/IconVerticalSolidList"/>
    <dgm:cxn modelId="{53FBB601-0E1D-4388-843A-51E7AD1CE470}" type="presParOf" srcId="{7F2AA329-0F79-4B18-B0CE-462A1730D945}" destId="{6569B062-0C9B-4317-B7EF-895F8C6D0710}" srcOrd="1" destOrd="0" presId="urn:microsoft.com/office/officeart/2018/2/layout/IconVerticalSolidList"/>
    <dgm:cxn modelId="{D4373D3B-A266-4150-908A-150AD2AD0FAD}" type="presParOf" srcId="{7F2AA329-0F79-4B18-B0CE-462A1730D945}" destId="{5C6780E6-044A-4119-85BC-F6D4E6DE6DE1}" srcOrd="2" destOrd="0" presId="urn:microsoft.com/office/officeart/2018/2/layout/IconVerticalSolidList"/>
    <dgm:cxn modelId="{628DFB4B-8A4B-4AF7-A53C-B12486296067}" type="presParOf" srcId="{7F2AA329-0F79-4B18-B0CE-462A1730D945}" destId="{E4E64114-21BD-4C58-BAE8-E6B8CDF04F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CC841-C531-442B-8299-01F43F93EF0E}">
      <dsp:nvSpPr>
        <dsp:cNvPr id="0" name=""/>
        <dsp:cNvSpPr/>
      </dsp:nvSpPr>
      <dsp:spPr>
        <a:xfrm>
          <a:off x="0" y="1638"/>
          <a:ext cx="5737916"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E835E0FA-6BDA-46F4-BCA2-336C1D15C924}">
      <dsp:nvSpPr>
        <dsp:cNvPr id="0" name=""/>
        <dsp:cNvSpPr/>
      </dsp:nvSpPr>
      <dsp:spPr>
        <a:xfrm>
          <a:off x="0" y="1638"/>
          <a:ext cx="5737916" cy="558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Presented by-</a:t>
          </a:r>
        </a:p>
      </dsp:txBody>
      <dsp:txXfrm>
        <a:off x="0" y="1638"/>
        <a:ext cx="5737916" cy="558594"/>
      </dsp:txXfrm>
    </dsp:sp>
    <dsp:sp modelId="{7CB830CE-8910-480D-9E51-EDE124A470E0}">
      <dsp:nvSpPr>
        <dsp:cNvPr id="0" name=""/>
        <dsp:cNvSpPr/>
      </dsp:nvSpPr>
      <dsp:spPr>
        <a:xfrm>
          <a:off x="0" y="560232"/>
          <a:ext cx="5737916"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8C7797C-D99F-47DD-94C2-75D58807EEA6}">
      <dsp:nvSpPr>
        <dsp:cNvPr id="0" name=""/>
        <dsp:cNvSpPr/>
      </dsp:nvSpPr>
      <dsp:spPr>
        <a:xfrm>
          <a:off x="0" y="560232"/>
          <a:ext cx="5737916" cy="558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Batch: System CPP Linux System Programming July 05</a:t>
          </a:r>
          <a:r>
            <a:rPr lang="en-US" sz="1500" kern="1200" baseline="30000" dirty="0"/>
            <a:t>th</a:t>
          </a:r>
          <a:r>
            <a:rPr lang="en-US" sz="1500" kern="1200" dirty="0"/>
            <a:t> Batch_SPRINT_Group02</a:t>
          </a:r>
        </a:p>
      </dsp:txBody>
      <dsp:txXfrm>
        <a:off x="0" y="560232"/>
        <a:ext cx="5737916" cy="558594"/>
      </dsp:txXfrm>
    </dsp:sp>
    <dsp:sp modelId="{ED4E05B8-272A-4064-BE18-563893E0B9FA}">
      <dsp:nvSpPr>
        <dsp:cNvPr id="0" name=""/>
        <dsp:cNvSpPr/>
      </dsp:nvSpPr>
      <dsp:spPr>
        <a:xfrm>
          <a:off x="0" y="1118826"/>
          <a:ext cx="5737916"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EA30150-EF2C-43AB-B696-50FE6DC692F7}">
      <dsp:nvSpPr>
        <dsp:cNvPr id="0" name=""/>
        <dsp:cNvSpPr/>
      </dsp:nvSpPr>
      <dsp:spPr>
        <a:xfrm>
          <a:off x="0" y="1118826"/>
          <a:ext cx="5737916" cy="558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Snekha S (Id:46252697)</a:t>
          </a:r>
        </a:p>
      </dsp:txBody>
      <dsp:txXfrm>
        <a:off x="0" y="1118826"/>
        <a:ext cx="5737916" cy="558594"/>
      </dsp:txXfrm>
    </dsp:sp>
    <dsp:sp modelId="{4BF795D8-38E9-46C1-9CAE-70AE8EF5E265}">
      <dsp:nvSpPr>
        <dsp:cNvPr id="0" name=""/>
        <dsp:cNvSpPr/>
      </dsp:nvSpPr>
      <dsp:spPr>
        <a:xfrm>
          <a:off x="0" y="1677420"/>
          <a:ext cx="5737916"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91B001CB-D02B-445E-A84D-63C90F20915F}">
      <dsp:nvSpPr>
        <dsp:cNvPr id="0" name=""/>
        <dsp:cNvSpPr/>
      </dsp:nvSpPr>
      <dsp:spPr>
        <a:xfrm>
          <a:off x="0" y="1677420"/>
          <a:ext cx="5737916" cy="558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Umamageshwari N (Id:46252623)</a:t>
          </a:r>
        </a:p>
      </dsp:txBody>
      <dsp:txXfrm>
        <a:off x="0" y="1677420"/>
        <a:ext cx="5737916" cy="558594"/>
      </dsp:txXfrm>
    </dsp:sp>
    <dsp:sp modelId="{FC73EC90-5260-4756-966A-F18BD5DD3C42}">
      <dsp:nvSpPr>
        <dsp:cNvPr id="0" name=""/>
        <dsp:cNvSpPr/>
      </dsp:nvSpPr>
      <dsp:spPr>
        <a:xfrm>
          <a:off x="0" y="2236014"/>
          <a:ext cx="5737916"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92223734-38F8-4986-BCD0-E1039C908717}">
      <dsp:nvSpPr>
        <dsp:cNvPr id="0" name=""/>
        <dsp:cNvSpPr/>
      </dsp:nvSpPr>
      <dsp:spPr>
        <a:xfrm>
          <a:off x="0" y="2236014"/>
          <a:ext cx="5737916" cy="558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Maadhesh M (Id:46252640)</a:t>
          </a:r>
        </a:p>
      </dsp:txBody>
      <dsp:txXfrm>
        <a:off x="0" y="2236014"/>
        <a:ext cx="5737916" cy="558594"/>
      </dsp:txXfrm>
    </dsp:sp>
    <dsp:sp modelId="{48791D6F-8145-448C-8225-3EB6B5F915CF}">
      <dsp:nvSpPr>
        <dsp:cNvPr id="0" name=""/>
        <dsp:cNvSpPr/>
      </dsp:nvSpPr>
      <dsp:spPr>
        <a:xfrm>
          <a:off x="0" y="2794608"/>
          <a:ext cx="5737916"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88851EA-9F69-412E-A718-C360B26B9448}">
      <dsp:nvSpPr>
        <dsp:cNvPr id="0" name=""/>
        <dsp:cNvSpPr/>
      </dsp:nvSpPr>
      <dsp:spPr>
        <a:xfrm>
          <a:off x="0" y="2794608"/>
          <a:ext cx="5737916" cy="558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Priya Kumari (Id:46252339)</a:t>
          </a:r>
        </a:p>
      </dsp:txBody>
      <dsp:txXfrm>
        <a:off x="0" y="2794608"/>
        <a:ext cx="5737916" cy="5585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15153-B62F-447A-93C0-1CBFE581ADBA}">
      <dsp:nvSpPr>
        <dsp:cNvPr id="0" name=""/>
        <dsp:cNvSpPr/>
      </dsp:nvSpPr>
      <dsp:spPr>
        <a:xfrm>
          <a:off x="0" y="2901"/>
          <a:ext cx="9662068" cy="617917"/>
        </a:xfrm>
        <a:prstGeom prst="roundRect">
          <a:avLst>
            <a:gd name="adj" fmla="val 10000"/>
          </a:avLst>
        </a:prstGeom>
        <a:solidFill>
          <a:schemeClr val="accent1">
            <a:lumMod val="50000"/>
          </a:schemeClr>
        </a:solidFill>
        <a:ln>
          <a:noFill/>
        </a:ln>
        <a:effectLst/>
      </dsp:spPr>
      <dsp:style>
        <a:lnRef idx="0">
          <a:scrgbClr r="0" g="0" b="0"/>
        </a:lnRef>
        <a:fillRef idx="1">
          <a:scrgbClr r="0" g="0" b="0"/>
        </a:fillRef>
        <a:effectRef idx="0">
          <a:scrgbClr r="0" g="0" b="0"/>
        </a:effectRef>
        <a:fontRef idx="minor"/>
      </dsp:style>
    </dsp:sp>
    <dsp:sp modelId="{71AF6DF0-EF3A-4AC2-BFF2-068F4E5BCBA3}">
      <dsp:nvSpPr>
        <dsp:cNvPr id="0" name=""/>
        <dsp:cNvSpPr/>
      </dsp:nvSpPr>
      <dsp:spPr>
        <a:xfrm>
          <a:off x="186920" y="141932"/>
          <a:ext cx="339854" cy="3398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C7E85C-39EE-4801-AE0D-3589B9168EF1}">
      <dsp:nvSpPr>
        <dsp:cNvPr id="0" name=""/>
        <dsp:cNvSpPr/>
      </dsp:nvSpPr>
      <dsp:spPr>
        <a:xfrm>
          <a:off x="713695" y="2901"/>
          <a:ext cx="8948372" cy="617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96" tIns="65396" rIns="65396" bIns="65396" numCol="1" spcCol="1270" anchor="ctr" anchorCtr="0">
          <a:noAutofit/>
        </a:bodyPr>
        <a:lstStyle/>
        <a:p>
          <a:pPr marL="0" lvl="0" indent="0" algn="l" defTabSz="844550">
            <a:lnSpc>
              <a:spcPct val="100000"/>
            </a:lnSpc>
            <a:spcBef>
              <a:spcPct val="0"/>
            </a:spcBef>
            <a:spcAft>
              <a:spcPct val="35000"/>
            </a:spcAft>
            <a:buNone/>
          </a:pPr>
          <a:r>
            <a:rPr lang="en-IN" sz="1900" b="1" kern="1200">
              <a:latin typeface="Times New Roman" panose="02020603050405020304" pitchFamily="18" charset="0"/>
              <a:cs typeface="Times New Roman" panose="02020603050405020304" pitchFamily="18" charset="0"/>
            </a:rPr>
            <a:t>Managing the project team</a:t>
          </a:r>
          <a:endParaRPr lang="en-US" sz="1900" b="1" kern="1200">
            <a:latin typeface="Times New Roman" panose="02020603050405020304" pitchFamily="18" charset="0"/>
            <a:cs typeface="Times New Roman" panose="02020603050405020304" pitchFamily="18" charset="0"/>
          </a:endParaRPr>
        </a:p>
      </dsp:txBody>
      <dsp:txXfrm>
        <a:off x="713695" y="2901"/>
        <a:ext cx="8948372" cy="617917"/>
      </dsp:txXfrm>
    </dsp:sp>
    <dsp:sp modelId="{66C55FDE-9F15-4A75-9521-D9651D186F32}">
      <dsp:nvSpPr>
        <dsp:cNvPr id="0" name=""/>
        <dsp:cNvSpPr/>
      </dsp:nvSpPr>
      <dsp:spPr>
        <a:xfrm>
          <a:off x="0" y="775298"/>
          <a:ext cx="9662068" cy="617917"/>
        </a:xfrm>
        <a:prstGeom prst="roundRect">
          <a:avLst>
            <a:gd name="adj" fmla="val 10000"/>
          </a:avLst>
        </a:prstGeom>
        <a:solidFill>
          <a:schemeClr val="accent1">
            <a:lumMod val="75000"/>
          </a:schemeClr>
        </a:solidFill>
        <a:ln>
          <a:noFill/>
        </a:ln>
        <a:effectLst/>
      </dsp:spPr>
      <dsp:style>
        <a:lnRef idx="0">
          <a:scrgbClr r="0" g="0" b="0"/>
        </a:lnRef>
        <a:fillRef idx="1">
          <a:scrgbClr r="0" g="0" b="0"/>
        </a:fillRef>
        <a:effectRef idx="0">
          <a:scrgbClr r="0" g="0" b="0"/>
        </a:effectRef>
        <a:fontRef idx="minor"/>
      </dsp:style>
    </dsp:sp>
    <dsp:sp modelId="{EA37E468-5608-4B16-93AD-BAE8F13F5E6A}">
      <dsp:nvSpPr>
        <dsp:cNvPr id="0" name=""/>
        <dsp:cNvSpPr/>
      </dsp:nvSpPr>
      <dsp:spPr>
        <a:xfrm>
          <a:off x="186920" y="914329"/>
          <a:ext cx="339854" cy="3398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09ED1F-3335-490C-BE3C-A338007304D4}">
      <dsp:nvSpPr>
        <dsp:cNvPr id="0" name=""/>
        <dsp:cNvSpPr/>
      </dsp:nvSpPr>
      <dsp:spPr>
        <a:xfrm>
          <a:off x="713695" y="775298"/>
          <a:ext cx="8948372" cy="617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96" tIns="65396" rIns="65396" bIns="65396" numCol="1" spcCol="1270" anchor="ctr" anchorCtr="0">
          <a:noAutofit/>
        </a:bodyPr>
        <a:lstStyle/>
        <a:p>
          <a:pPr marL="0" lvl="0" indent="0" algn="l" defTabSz="844550">
            <a:lnSpc>
              <a:spcPct val="100000"/>
            </a:lnSpc>
            <a:spcBef>
              <a:spcPct val="0"/>
            </a:spcBef>
            <a:spcAft>
              <a:spcPct val="35000"/>
            </a:spcAft>
            <a:buNone/>
          </a:pPr>
          <a:r>
            <a:rPr lang="en-IN" sz="1900" b="1" kern="1200">
              <a:latin typeface="Times New Roman" panose="02020603050405020304" pitchFamily="18" charset="0"/>
              <a:cs typeface="Times New Roman" panose="02020603050405020304" pitchFamily="18" charset="0"/>
            </a:rPr>
            <a:t>Time Management</a:t>
          </a:r>
          <a:endParaRPr lang="en-US" sz="1900" b="1" kern="1200">
            <a:latin typeface="Times New Roman" panose="02020603050405020304" pitchFamily="18" charset="0"/>
            <a:cs typeface="Times New Roman" panose="02020603050405020304" pitchFamily="18" charset="0"/>
          </a:endParaRPr>
        </a:p>
      </dsp:txBody>
      <dsp:txXfrm>
        <a:off x="713695" y="775298"/>
        <a:ext cx="8948372" cy="617917"/>
      </dsp:txXfrm>
    </dsp:sp>
    <dsp:sp modelId="{C9BBE907-E909-4995-A296-BD8252DFFE94}">
      <dsp:nvSpPr>
        <dsp:cNvPr id="0" name=""/>
        <dsp:cNvSpPr/>
      </dsp:nvSpPr>
      <dsp:spPr>
        <a:xfrm>
          <a:off x="0" y="1547695"/>
          <a:ext cx="9662068" cy="617917"/>
        </a:xfrm>
        <a:prstGeom prst="roundRect">
          <a:avLst>
            <a:gd name="adj" fmla="val 10000"/>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dsp:style>
    </dsp:sp>
    <dsp:sp modelId="{038056D8-1733-4C8C-8124-7B030F32BC19}">
      <dsp:nvSpPr>
        <dsp:cNvPr id="0" name=""/>
        <dsp:cNvSpPr/>
      </dsp:nvSpPr>
      <dsp:spPr>
        <a:xfrm>
          <a:off x="186920" y="1686727"/>
          <a:ext cx="339854" cy="3398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932B63-0A5B-4E25-875B-22311399BACA}">
      <dsp:nvSpPr>
        <dsp:cNvPr id="0" name=""/>
        <dsp:cNvSpPr/>
      </dsp:nvSpPr>
      <dsp:spPr>
        <a:xfrm>
          <a:off x="713695" y="1547695"/>
          <a:ext cx="8948372" cy="617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96" tIns="65396" rIns="65396" bIns="65396" numCol="1" spcCol="1270" anchor="ctr" anchorCtr="0">
          <a:noAutofit/>
        </a:bodyPr>
        <a:lstStyle/>
        <a:p>
          <a:pPr marL="0" lvl="0" indent="0" algn="l" defTabSz="844550">
            <a:lnSpc>
              <a:spcPct val="100000"/>
            </a:lnSpc>
            <a:spcBef>
              <a:spcPct val="0"/>
            </a:spcBef>
            <a:spcAft>
              <a:spcPct val="35000"/>
            </a:spcAft>
            <a:buNone/>
          </a:pPr>
          <a:r>
            <a:rPr lang="en-IN" sz="1900" b="1" kern="1200">
              <a:latin typeface="Times New Roman" panose="02020603050405020304" pitchFamily="18" charset="0"/>
              <a:cs typeface="Times New Roman" panose="02020603050405020304" pitchFamily="18" charset="0"/>
            </a:rPr>
            <a:t>Risk Management</a:t>
          </a:r>
          <a:endParaRPr lang="en-US" sz="1900" b="1" kern="1200">
            <a:latin typeface="Times New Roman" panose="02020603050405020304" pitchFamily="18" charset="0"/>
            <a:cs typeface="Times New Roman" panose="02020603050405020304" pitchFamily="18" charset="0"/>
          </a:endParaRPr>
        </a:p>
      </dsp:txBody>
      <dsp:txXfrm>
        <a:off x="713695" y="1547695"/>
        <a:ext cx="8948372" cy="617917"/>
      </dsp:txXfrm>
    </dsp:sp>
    <dsp:sp modelId="{AA4472D8-E2A3-48E4-8D2F-8FAD286FA43C}">
      <dsp:nvSpPr>
        <dsp:cNvPr id="0" name=""/>
        <dsp:cNvSpPr/>
      </dsp:nvSpPr>
      <dsp:spPr>
        <a:xfrm>
          <a:off x="0" y="2320092"/>
          <a:ext cx="9662068" cy="61791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23C1011A-2E0A-4113-B7D9-7EA299E588F4}">
      <dsp:nvSpPr>
        <dsp:cNvPr id="0" name=""/>
        <dsp:cNvSpPr/>
      </dsp:nvSpPr>
      <dsp:spPr>
        <a:xfrm>
          <a:off x="186920" y="2459124"/>
          <a:ext cx="339854" cy="3398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1D4192-B30E-4092-8D68-01555F392A90}">
      <dsp:nvSpPr>
        <dsp:cNvPr id="0" name=""/>
        <dsp:cNvSpPr/>
      </dsp:nvSpPr>
      <dsp:spPr>
        <a:xfrm>
          <a:off x="713695" y="2320092"/>
          <a:ext cx="8948372" cy="617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96" tIns="65396" rIns="65396" bIns="65396" numCol="1" spcCol="1270" anchor="ctr" anchorCtr="0">
          <a:noAutofit/>
        </a:bodyPr>
        <a:lstStyle/>
        <a:p>
          <a:pPr marL="0" lvl="0" indent="0" algn="l" defTabSz="844550">
            <a:lnSpc>
              <a:spcPct val="100000"/>
            </a:lnSpc>
            <a:spcBef>
              <a:spcPct val="0"/>
            </a:spcBef>
            <a:spcAft>
              <a:spcPct val="35000"/>
            </a:spcAft>
            <a:buNone/>
          </a:pPr>
          <a:r>
            <a:rPr lang="en-IN" sz="1900" b="1" kern="1200">
              <a:latin typeface="Times New Roman" panose="02020603050405020304" pitchFamily="18" charset="0"/>
              <a:cs typeface="Times New Roman" panose="02020603050405020304" pitchFamily="18" charset="0"/>
            </a:rPr>
            <a:t>Steps involved in project development</a:t>
          </a:r>
          <a:endParaRPr lang="en-US" sz="1900" b="1" kern="1200">
            <a:latin typeface="Times New Roman" panose="02020603050405020304" pitchFamily="18" charset="0"/>
            <a:cs typeface="Times New Roman" panose="02020603050405020304" pitchFamily="18" charset="0"/>
          </a:endParaRPr>
        </a:p>
      </dsp:txBody>
      <dsp:txXfrm>
        <a:off x="713695" y="2320092"/>
        <a:ext cx="8948372" cy="617917"/>
      </dsp:txXfrm>
    </dsp:sp>
    <dsp:sp modelId="{CB311DD2-447D-43BE-B27F-BD7042E1AF36}">
      <dsp:nvSpPr>
        <dsp:cNvPr id="0" name=""/>
        <dsp:cNvSpPr/>
      </dsp:nvSpPr>
      <dsp:spPr>
        <a:xfrm>
          <a:off x="0" y="3092490"/>
          <a:ext cx="9662068" cy="617917"/>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sp>
    <dsp:sp modelId="{6569B062-0C9B-4317-B7EF-895F8C6D0710}">
      <dsp:nvSpPr>
        <dsp:cNvPr id="0" name=""/>
        <dsp:cNvSpPr/>
      </dsp:nvSpPr>
      <dsp:spPr>
        <a:xfrm>
          <a:off x="186920" y="3231521"/>
          <a:ext cx="339854" cy="3398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E64114-21BD-4C58-BAE8-E6B8CDF04F48}">
      <dsp:nvSpPr>
        <dsp:cNvPr id="0" name=""/>
        <dsp:cNvSpPr/>
      </dsp:nvSpPr>
      <dsp:spPr>
        <a:xfrm>
          <a:off x="713695" y="3092490"/>
          <a:ext cx="8948372" cy="617917"/>
        </a:xfrm>
        <a:prstGeom prst="rect">
          <a:avLst/>
        </a:prstGeom>
        <a:solidFill>
          <a:schemeClr val="accent1">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65396" tIns="65396" rIns="65396" bIns="65396" numCol="1" spcCol="1270" anchor="ctr" anchorCtr="0">
          <a:noAutofit/>
        </a:bodyPr>
        <a:lstStyle/>
        <a:p>
          <a:pPr marL="0" lvl="0" indent="0" algn="l" defTabSz="844550">
            <a:lnSpc>
              <a:spcPct val="100000"/>
            </a:lnSpc>
            <a:spcBef>
              <a:spcPct val="0"/>
            </a:spcBef>
            <a:spcAft>
              <a:spcPct val="35000"/>
            </a:spcAft>
            <a:buNone/>
          </a:pPr>
          <a:r>
            <a:rPr lang="en-IN" sz="1900" b="1" kern="1200" dirty="0">
              <a:latin typeface="Times New Roman" panose="02020603050405020304" pitchFamily="18" charset="0"/>
              <a:cs typeface="Times New Roman" panose="02020603050405020304" pitchFamily="18" charset="0"/>
            </a:rPr>
            <a:t>Importance of communication within a team</a:t>
          </a:r>
          <a:endParaRPr lang="en-US" sz="1900" b="1" kern="1200" dirty="0">
            <a:latin typeface="Times New Roman" panose="02020603050405020304" pitchFamily="18" charset="0"/>
            <a:cs typeface="Times New Roman" panose="02020603050405020304" pitchFamily="18" charset="0"/>
          </a:endParaRPr>
        </a:p>
      </dsp:txBody>
      <dsp:txXfrm>
        <a:off x="713695" y="3092490"/>
        <a:ext cx="8948372" cy="61791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9/8/2022</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9/8/2022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r>
              <a:rPr lang="en-US">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lvl="0" indent="-228600"/>
            <a:r>
              <a:rPr lang="en-US" sz="2000">
                <a:solidFill>
                  <a:schemeClr val="tx2">
                    <a:alpha val="60000"/>
                  </a:schemeClr>
                </a:solidFill>
              </a:rPr>
              <a:t>Click to edit Master text styles</a:t>
            </a: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9/8/2022</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r>
              <a:rPr lang="en-US"/>
              <a:t>Click icon to add picture</a:t>
            </a:r>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r>
              <a:rPr lang="en-US"/>
              <a:t>Click icon to add picture</a:t>
            </a:r>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r>
              <a:rPr lang="en-US"/>
              <a:t>Click icon to add picture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lvl="0" indent="-228600"/>
            <a:r>
              <a:rPr lang="en-US" sz="1800">
                <a:solidFill>
                  <a:schemeClr val="tx2">
                    <a:alpha val="60000"/>
                  </a:schemeClr>
                </a:solidFill>
              </a:rPr>
              <a:t>Click to edit Master text styles</a:t>
            </a: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3/1/20XX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r>
              <a:rPr lang="en-US"/>
              <a:t>Click icon to add picture</a:t>
            </a:r>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r>
              <a:rPr lang="en-US">
                <a:solidFill>
                  <a:srgbClr val="FFFFFF"/>
                </a:solidFill>
                <a:ea typeface="Cambria" panose="02040503050406030204" pitchFamily="18" charset="0"/>
                <a:cs typeface="Sabon Next LT" panose="020B0502040204020203" pitchFamily="2" charset="0"/>
              </a:rPr>
              <a:t>Click to edit Master title style</a:t>
            </a:r>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r>
              <a:rPr lang="en-US"/>
              <a:t>Click icon to add picture</a:t>
            </a:r>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r>
              <a:rPr lang="en-US"/>
              <a:t>Click icon to add picture</a:t>
            </a:r>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r>
              <a:rPr lang="en-US"/>
              <a:t>Click icon to add picture</a:t>
            </a:r>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r>
              <a:rPr lang="en-US"/>
              <a:t>Click icon to add picture</a:t>
            </a:r>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3/1/20XX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ame 23">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9">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1">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33">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35">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ame 37">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838201" y="557939"/>
            <a:ext cx="7887345" cy="1220061"/>
          </a:xfrm>
        </p:spPr>
        <p:txBody>
          <a:bodyPr vert="horz" lIns="91440" tIns="45720" rIns="91440" bIns="45720" rtlCol="0" anchor="b" anchorCtr="0">
            <a:normAutofit/>
          </a:bodyPr>
          <a:lstStyle/>
          <a:p>
            <a:pPr algn="l"/>
            <a:r>
              <a:rPr lang="en-US" sz="4400" b="1" dirty="0">
                <a:solidFill>
                  <a:schemeClr val="tx1"/>
                </a:solidFill>
              </a:rPr>
              <a:t>Trivial File Transfer Protocol</a:t>
            </a:r>
          </a:p>
        </p:txBody>
      </p:sp>
      <p:pic>
        <p:nvPicPr>
          <p:cNvPr id="6" name="Picture 5" descr="Icon&#10;&#10;Description automatically generated">
            <a:extLst>
              <a:ext uri="{FF2B5EF4-FFF2-40B4-BE49-F238E27FC236}">
                <a16:creationId xmlns:a16="http://schemas.microsoft.com/office/drawing/2014/main" id="{35025781-B5EF-4A6F-91B9-38BA39CFC7C1}"/>
              </a:ext>
            </a:extLst>
          </p:cNvPr>
          <p:cNvPicPr>
            <a:picLocks noChangeAspect="1"/>
          </p:cNvPicPr>
          <p:nvPr/>
        </p:nvPicPr>
        <p:blipFill>
          <a:blip r:embed="rId2"/>
          <a:stretch>
            <a:fillRect/>
          </a:stretch>
        </p:blipFill>
        <p:spPr>
          <a:xfrm>
            <a:off x="10756896" y="763249"/>
            <a:ext cx="749302" cy="749302"/>
          </a:xfrm>
          <a:prstGeom prst="rect">
            <a:avLst/>
          </a:prstGeom>
        </p:spPr>
      </p:pic>
      <p:graphicFrame>
        <p:nvGraphicFramePr>
          <p:cNvPr id="19" name="Subtitle 4">
            <a:extLst>
              <a:ext uri="{FF2B5EF4-FFF2-40B4-BE49-F238E27FC236}">
                <a16:creationId xmlns:a16="http://schemas.microsoft.com/office/drawing/2014/main" id="{562FBEE8-3B92-5E10-0437-B9C625B493DE}"/>
              </a:ext>
            </a:extLst>
          </p:cNvPr>
          <p:cNvGraphicFramePr/>
          <p:nvPr>
            <p:extLst>
              <p:ext uri="{D42A27DB-BD31-4B8C-83A1-F6EECF244321}">
                <p14:modId xmlns:p14="http://schemas.microsoft.com/office/powerpoint/2010/main" val="2469695661"/>
              </p:ext>
            </p:extLst>
          </p:nvPr>
        </p:nvGraphicFramePr>
        <p:xfrm>
          <a:off x="838201" y="2436359"/>
          <a:ext cx="5737916" cy="33548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7" name="Picture 3">
            <a:extLst>
              <a:ext uri="{FF2B5EF4-FFF2-40B4-BE49-F238E27FC236}">
                <a16:creationId xmlns:a16="http://schemas.microsoft.com/office/drawing/2014/main" id="{1643F930-B2CC-4FB8-8172-6C40E6E36A1E}"/>
              </a:ext>
            </a:extLst>
          </p:cNvPr>
          <p:cNvPicPr>
            <a:picLocks noChangeAspect="1" noChangeArrowheads="1"/>
          </p:cNvPicPr>
          <p:nvPr/>
        </p:nvPicPr>
        <p:blipFill>
          <a:blip r:embed="rId8"/>
          <a:srcRect/>
          <a:stretch>
            <a:fillRect/>
          </a:stretch>
        </p:blipFill>
        <p:spPr bwMode="auto">
          <a:xfrm>
            <a:off x="6974237" y="2092944"/>
            <a:ext cx="4531961" cy="3850655"/>
          </a:xfrm>
          <a:prstGeom prst="rect">
            <a:avLst/>
          </a:prstGeom>
          <a:ln>
            <a:noFill/>
          </a:ln>
          <a:effectLst>
            <a:softEdge rad="112500"/>
          </a:effectLst>
        </p:spPr>
      </p:pic>
    </p:spTree>
    <p:extLst>
      <p:ext uri="{BB962C8B-B14F-4D97-AF65-F5344CB8AC3E}">
        <p14:creationId xmlns:p14="http://schemas.microsoft.com/office/powerpoint/2010/main" val="70358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03D68D-B7E3-4235-B7D4-ADB7D41677BF}"/>
              </a:ext>
            </a:extLst>
          </p:cNvPr>
          <p:cNvSpPr>
            <a:spLocks noGrp="1"/>
          </p:cNvSpPr>
          <p:nvPr>
            <p:ph type="dt" sz="half" idx="10"/>
          </p:nvPr>
        </p:nvSpPr>
        <p:spPr/>
        <p:txBody>
          <a:bodyPr/>
          <a:lstStyle/>
          <a:p>
            <a:r>
              <a:rPr lang="en-US" dirty="0"/>
              <a:t>09-09-2022</a:t>
            </a:r>
          </a:p>
        </p:txBody>
      </p:sp>
      <p:sp>
        <p:nvSpPr>
          <p:cNvPr id="3" name="Footer Placeholder 2">
            <a:extLst>
              <a:ext uri="{FF2B5EF4-FFF2-40B4-BE49-F238E27FC236}">
                <a16:creationId xmlns:a16="http://schemas.microsoft.com/office/drawing/2014/main" id="{EFBA3EE2-2167-4E38-944A-CC286D0057E4}"/>
              </a:ext>
            </a:extLst>
          </p:cNvPr>
          <p:cNvSpPr>
            <a:spLocks noGrp="1"/>
          </p:cNvSpPr>
          <p:nvPr>
            <p:ph type="ftr" sz="quarter" idx="11"/>
          </p:nvPr>
        </p:nvSpPr>
        <p:spPr/>
        <p:txBody>
          <a:bodyPr/>
          <a:lstStyle/>
          <a:p>
            <a:r>
              <a:rPr lang="en-US" dirty="0"/>
              <a:t>TFTP</a:t>
            </a:r>
          </a:p>
        </p:txBody>
      </p:sp>
      <p:sp>
        <p:nvSpPr>
          <p:cNvPr id="4" name="Slide Number Placeholder 3">
            <a:extLst>
              <a:ext uri="{FF2B5EF4-FFF2-40B4-BE49-F238E27FC236}">
                <a16:creationId xmlns:a16="http://schemas.microsoft.com/office/drawing/2014/main" id="{425877E0-E732-4DBA-8D4E-5DE1781CD008}"/>
              </a:ext>
            </a:extLst>
          </p:cNvPr>
          <p:cNvSpPr>
            <a:spLocks noGrp="1"/>
          </p:cNvSpPr>
          <p:nvPr>
            <p:ph type="sldNum" sz="quarter" idx="12"/>
          </p:nvPr>
        </p:nvSpPr>
        <p:spPr/>
        <p:txBody>
          <a:bodyPr/>
          <a:lstStyle/>
          <a:p>
            <a:fld id="{28844951-7827-47D4-8276-7DDE1FA7D85A}" type="slidenum">
              <a:rPr lang="en-US" smtClean="0"/>
              <a:t>10</a:t>
            </a:fld>
            <a:endParaRPr lang="en-US"/>
          </a:p>
        </p:txBody>
      </p:sp>
      <p:sp>
        <p:nvSpPr>
          <p:cNvPr id="6" name="TextBox 5">
            <a:extLst>
              <a:ext uri="{FF2B5EF4-FFF2-40B4-BE49-F238E27FC236}">
                <a16:creationId xmlns:a16="http://schemas.microsoft.com/office/drawing/2014/main" id="{481B2E63-53DA-4116-8686-DAF454D44E72}"/>
              </a:ext>
            </a:extLst>
          </p:cNvPr>
          <p:cNvSpPr txBox="1"/>
          <p:nvPr/>
        </p:nvSpPr>
        <p:spPr>
          <a:xfrm>
            <a:off x="1005840" y="911847"/>
            <a:ext cx="5384800" cy="646331"/>
          </a:xfrm>
          <a:prstGeom prst="rect">
            <a:avLst/>
          </a:prstGeom>
          <a:noFill/>
        </p:spPr>
        <p:txBody>
          <a:bodyPr wrap="square">
            <a:spAutoFit/>
          </a:bodyPr>
          <a:lstStyle/>
          <a:p>
            <a:r>
              <a:rPr lang="en-IN" sz="3600" b="1" dirty="0">
                <a:solidFill>
                  <a:schemeClr val="tx1"/>
                </a:solidFill>
                <a:latin typeface="Arial" panose="020B0604020202020204" pitchFamily="34" charset="0"/>
                <a:cs typeface="Arial" panose="020B0604020202020204" pitchFamily="34" charset="0"/>
              </a:rPr>
              <a:t>Demo: Server</a:t>
            </a:r>
            <a:endParaRPr lang="en-IN" sz="3600" dirty="0">
              <a:latin typeface="Arial" panose="020B0604020202020204" pitchFamily="34" charset="0"/>
              <a:cs typeface="Arial" panose="020B0604020202020204" pitchFamily="34" charset="0"/>
            </a:endParaRPr>
          </a:p>
        </p:txBody>
      </p:sp>
      <p:pic>
        <p:nvPicPr>
          <p:cNvPr id="10" name="Picture 9" descr="Graphical user interface, application, Word&#10;&#10;Description automatically generated">
            <a:extLst>
              <a:ext uri="{FF2B5EF4-FFF2-40B4-BE49-F238E27FC236}">
                <a16:creationId xmlns:a16="http://schemas.microsoft.com/office/drawing/2014/main" id="{E94EFBAF-94EB-4074-9124-3D0A96737187}"/>
              </a:ext>
            </a:extLst>
          </p:cNvPr>
          <p:cNvPicPr>
            <a:picLocks noChangeAspect="1"/>
          </p:cNvPicPr>
          <p:nvPr/>
        </p:nvPicPr>
        <p:blipFill>
          <a:blip r:embed="rId2"/>
          <a:stretch>
            <a:fillRect/>
          </a:stretch>
        </p:blipFill>
        <p:spPr>
          <a:xfrm>
            <a:off x="961761" y="1558178"/>
            <a:ext cx="10268478" cy="4387975"/>
          </a:xfrm>
          <a:prstGeom prst="rect">
            <a:avLst/>
          </a:prstGeom>
        </p:spPr>
      </p:pic>
      <p:pic>
        <p:nvPicPr>
          <p:cNvPr id="11" name="Picture 10">
            <a:extLst>
              <a:ext uri="{FF2B5EF4-FFF2-40B4-BE49-F238E27FC236}">
                <a16:creationId xmlns:a16="http://schemas.microsoft.com/office/drawing/2014/main" id="{26659033-AC26-4CB6-98C4-485CFE59B7AF}"/>
              </a:ext>
            </a:extLst>
          </p:cNvPr>
          <p:cNvPicPr>
            <a:picLocks noChangeAspect="1"/>
          </p:cNvPicPr>
          <p:nvPr/>
        </p:nvPicPr>
        <p:blipFill>
          <a:blip r:embed="rId3"/>
          <a:stretch>
            <a:fillRect/>
          </a:stretch>
        </p:blipFill>
        <p:spPr>
          <a:xfrm>
            <a:off x="10762422" y="724881"/>
            <a:ext cx="743776" cy="749873"/>
          </a:xfrm>
          <a:prstGeom prst="rect">
            <a:avLst/>
          </a:prstGeom>
        </p:spPr>
      </p:pic>
    </p:spTree>
    <p:extLst>
      <p:ext uri="{BB962C8B-B14F-4D97-AF65-F5344CB8AC3E}">
        <p14:creationId xmlns:p14="http://schemas.microsoft.com/office/powerpoint/2010/main" val="2487902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812F6C-3207-4B35-8EAF-942ADCBB62F4}"/>
              </a:ext>
            </a:extLst>
          </p:cNvPr>
          <p:cNvSpPr>
            <a:spLocks noGrp="1"/>
          </p:cNvSpPr>
          <p:nvPr>
            <p:ph type="dt" sz="half" idx="10"/>
          </p:nvPr>
        </p:nvSpPr>
        <p:spPr/>
        <p:txBody>
          <a:bodyPr/>
          <a:lstStyle/>
          <a:p>
            <a:r>
              <a:rPr lang="en-US" dirty="0"/>
              <a:t>09-09-2022</a:t>
            </a:r>
          </a:p>
        </p:txBody>
      </p:sp>
      <p:sp>
        <p:nvSpPr>
          <p:cNvPr id="3" name="Footer Placeholder 2">
            <a:extLst>
              <a:ext uri="{FF2B5EF4-FFF2-40B4-BE49-F238E27FC236}">
                <a16:creationId xmlns:a16="http://schemas.microsoft.com/office/drawing/2014/main" id="{8B4E17F1-9CF7-4257-9323-371D0C7E7D59}"/>
              </a:ext>
            </a:extLst>
          </p:cNvPr>
          <p:cNvSpPr>
            <a:spLocks noGrp="1"/>
          </p:cNvSpPr>
          <p:nvPr>
            <p:ph type="ftr" sz="quarter" idx="11"/>
          </p:nvPr>
        </p:nvSpPr>
        <p:spPr/>
        <p:txBody>
          <a:bodyPr/>
          <a:lstStyle/>
          <a:p>
            <a:r>
              <a:rPr lang="en-US" dirty="0"/>
              <a:t>TFTP</a:t>
            </a:r>
          </a:p>
        </p:txBody>
      </p:sp>
      <p:sp>
        <p:nvSpPr>
          <p:cNvPr id="4" name="Slide Number Placeholder 3">
            <a:extLst>
              <a:ext uri="{FF2B5EF4-FFF2-40B4-BE49-F238E27FC236}">
                <a16:creationId xmlns:a16="http://schemas.microsoft.com/office/drawing/2014/main" id="{825BF025-C926-4CEA-B4E9-29ABE15FCCCD}"/>
              </a:ext>
            </a:extLst>
          </p:cNvPr>
          <p:cNvSpPr>
            <a:spLocks noGrp="1"/>
          </p:cNvSpPr>
          <p:nvPr>
            <p:ph type="sldNum" sz="quarter" idx="12"/>
          </p:nvPr>
        </p:nvSpPr>
        <p:spPr/>
        <p:txBody>
          <a:bodyPr/>
          <a:lstStyle/>
          <a:p>
            <a:fld id="{28844951-7827-47D4-8276-7DDE1FA7D85A}" type="slidenum">
              <a:rPr lang="en-US" smtClean="0"/>
              <a:t>11</a:t>
            </a:fld>
            <a:endParaRPr lang="en-US"/>
          </a:p>
        </p:txBody>
      </p:sp>
      <p:sp>
        <p:nvSpPr>
          <p:cNvPr id="6" name="TextBox 5">
            <a:extLst>
              <a:ext uri="{FF2B5EF4-FFF2-40B4-BE49-F238E27FC236}">
                <a16:creationId xmlns:a16="http://schemas.microsoft.com/office/drawing/2014/main" id="{5CF2F2DA-8E2A-4DB5-BB23-5C2AF1882372}"/>
              </a:ext>
            </a:extLst>
          </p:cNvPr>
          <p:cNvSpPr txBox="1"/>
          <p:nvPr/>
        </p:nvSpPr>
        <p:spPr>
          <a:xfrm>
            <a:off x="1087120" y="765294"/>
            <a:ext cx="6096000" cy="646331"/>
          </a:xfrm>
          <a:prstGeom prst="rect">
            <a:avLst/>
          </a:prstGeom>
          <a:noFill/>
        </p:spPr>
        <p:txBody>
          <a:bodyPr wrap="square">
            <a:spAutoFit/>
          </a:bodyPr>
          <a:lstStyle/>
          <a:p>
            <a:r>
              <a:rPr lang="en-IN" sz="3600" b="1" dirty="0">
                <a:solidFill>
                  <a:schemeClr val="tx1"/>
                </a:solidFill>
                <a:latin typeface="Arial" panose="020B0604020202020204" pitchFamily="34" charset="0"/>
                <a:cs typeface="Arial" panose="020B0604020202020204" pitchFamily="34" charset="0"/>
              </a:rPr>
              <a:t>Demo: Client</a:t>
            </a:r>
            <a:endParaRPr lang="en-IN" sz="3600" dirty="0">
              <a:latin typeface="Arial" panose="020B0604020202020204" pitchFamily="34" charset="0"/>
              <a:cs typeface="Arial" panose="020B0604020202020204" pitchFamily="34" charset="0"/>
            </a:endParaRPr>
          </a:p>
        </p:txBody>
      </p:sp>
      <p:pic>
        <p:nvPicPr>
          <p:cNvPr id="8" name="Picture 7" descr="A screenshot of a computer&#10;&#10;Description automatically generated with medium confidence">
            <a:extLst>
              <a:ext uri="{FF2B5EF4-FFF2-40B4-BE49-F238E27FC236}">
                <a16:creationId xmlns:a16="http://schemas.microsoft.com/office/drawing/2014/main" id="{4962A167-34C7-48D2-8399-1C2E260879B2}"/>
              </a:ext>
            </a:extLst>
          </p:cNvPr>
          <p:cNvPicPr>
            <a:picLocks noChangeAspect="1"/>
          </p:cNvPicPr>
          <p:nvPr/>
        </p:nvPicPr>
        <p:blipFill>
          <a:blip r:embed="rId2"/>
          <a:stretch>
            <a:fillRect/>
          </a:stretch>
        </p:blipFill>
        <p:spPr>
          <a:xfrm>
            <a:off x="1087119" y="1520574"/>
            <a:ext cx="10008971" cy="4325421"/>
          </a:xfrm>
          <a:prstGeom prst="rect">
            <a:avLst/>
          </a:prstGeom>
        </p:spPr>
      </p:pic>
      <p:pic>
        <p:nvPicPr>
          <p:cNvPr id="9" name="Picture 8">
            <a:extLst>
              <a:ext uri="{FF2B5EF4-FFF2-40B4-BE49-F238E27FC236}">
                <a16:creationId xmlns:a16="http://schemas.microsoft.com/office/drawing/2014/main" id="{5603BD46-C20B-46B8-ABA3-73739923A647}"/>
              </a:ext>
            </a:extLst>
          </p:cNvPr>
          <p:cNvPicPr>
            <a:picLocks noChangeAspect="1"/>
          </p:cNvPicPr>
          <p:nvPr/>
        </p:nvPicPr>
        <p:blipFill>
          <a:blip r:embed="rId3"/>
          <a:stretch>
            <a:fillRect/>
          </a:stretch>
        </p:blipFill>
        <p:spPr>
          <a:xfrm>
            <a:off x="10762422" y="724881"/>
            <a:ext cx="743776" cy="749873"/>
          </a:xfrm>
          <a:prstGeom prst="rect">
            <a:avLst/>
          </a:prstGeom>
        </p:spPr>
      </p:pic>
    </p:spTree>
    <p:extLst>
      <p:ext uri="{BB962C8B-B14F-4D97-AF65-F5344CB8AC3E}">
        <p14:creationId xmlns:p14="http://schemas.microsoft.com/office/powerpoint/2010/main" val="3110200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FADB15D-3A7E-4831-8837-B914C8DA3754}"/>
              </a:ext>
            </a:extLst>
          </p:cNvPr>
          <p:cNvSpPr>
            <a:spLocks noGrp="1"/>
          </p:cNvSpPr>
          <p:nvPr>
            <p:ph type="title"/>
          </p:nvPr>
        </p:nvSpPr>
        <p:spPr>
          <a:xfrm>
            <a:off x="838200" y="681037"/>
            <a:ext cx="10515600" cy="964883"/>
          </a:xfrm>
        </p:spPr>
        <p:txBody>
          <a:bodyPr/>
          <a:lstStyle/>
          <a:p>
            <a:r>
              <a:rPr lang="en-IN" dirty="0">
                <a:solidFill>
                  <a:srgbClr val="1E1E28"/>
                </a:solidFill>
              </a:rPr>
              <a:t>Individual Contribution</a:t>
            </a:r>
          </a:p>
        </p:txBody>
      </p:sp>
      <p:sp>
        <p:nvSpPr>
          <p:cNvPr id="10" name="Content Placeholder 9">
            <a:extLst>
              <a:ext uri="{FF2B5EF4-FFF2-40B4-BE49-F238E27FC236}">
                <a16:creationId xmlns:a16="http://schemas.microsoft.com/office/drawing/2014/main" id="{24FCD30C-175F-4360-B4DE-818FFF250200}"/>
              </a:ext>
            </a:extLst>
          </p:cNvPr>
          <p:cNvSpPr>
            <a:spLocks noGrp="1"/>
          </p:cNvSpPr>
          <p:nvPr>
            <p:ph sz="half" idx="1"/>
          </p:nvPr>
        </p:nvSpPr>
        <p:spPr>
          <a:xfrm>
            <a:off x="838200" y="1778001"/>
            <a:ext cx="5181600" cy="4398962"/>
          </a:xfrm>
        </p:spPr>
        <p:txBody>
          <a:bodyPr>
            <a:normAutofit/>
          </a:bodyPr>
          <a:lstStyle/>
          <a:p>
            <a:pPr marL="228600" indent="0">
              <a:buNone/>
            </a:pPr>
            <a:r>
              <a:rPr lang="en-IN" sz="2400" dirty="0">
                <a:latin typeface="Arial" panose="020B0604020202020204" pitchFamily="34" charset="0"/>
                <a:cs typeface="Arial" panose="020B0604020202020204" pitchFamily="34" charset="0"/>
              </a:rPr>
              <a:t>Snekha S</a:t>
            </a:r>
          </a:p>
          <a:p>
            <a:pPr>
              <a:buFont typeface="Wingdings" panose="05000000000000000000" pitchFamily="2" charset="2"/>
              <a:buChar char="v"/>
            </a:pPr>
            <a:r>
              <a:rPr lang="en-IN" sz="1600" dirty="0">
                <a:latin typeface="Arial" panose="020B0604020202020204" pitchFamily="34" charset="0"/>
                <a:cs typeface="Arial" panose="020B0604020202020204" pitchFamily="34" charset="0"/>
              </a:rPr>
              <a:t>Modified and prepared all final document.</a:t>
            </a:r>
          </a:p>
          <a:p>
            <a:pPr>
              <a:buFont typeface="Wingdings" panose="05000000000000000000" pitchFamily="2" charset="2"/>
              <a:buChar char="v"/>
            </a:pPr>
            <a:r>
              <a:rPr lang="en-IN" sz="1600" dirty="0">
                <a:latin typeface="Arial" panose="020B0604020202020204" pitchFamily="34" charset="0"/>
                <a:cs typeface="Arial" panose="020B0604020202020204" pitchFamily="34" charset="0"/>
              </a:rPr>
              <a:t>Coding done for client and merge the code </a:t>
            </a:r>
          </a:p>
          <a:p>
            <a:pPr>
              <a:buFont typeface="Wingdings" panose="05000000000000000000" pitchFamily="2" charset="2"/>
              <a:buChar char="v"/>
            </a:pPr>
            <a:r>
              <a:rPr lang="en-IN" sz="1600" dirty="0">
                <a:latin typeface="Arial" panose="020B0604020202020204" pitchFamily="34" charset="0"/>
                <a:cs typeface="Arial" panose="020B0604020202020204" pitchFamily="34" charset="0"/>
              </a:rPr>
              <a:t>Prepared project ppt.</a:t>
            </a:r>
          </a:p>
          <a:p>
            <a:pPr>
              <a:buFont typeface="Wingdings" panose="05000000000000000000" pitchFamily="2" charset="2"/>
              <a:buChar char="v"/>
            </a:pPr>
            <a:r>
              <a:rPr lang="en-IN" sz="1600" dirty="0">
                <a:latin typeface="Arial" panose="020B0604020202020204" pitchFamily="34" charset="0"/>
                <a:cs typeface="Arial" panose="020B0604020202020204" pitchFamily="34" charset="0"/>
              </a:rPr>
              <a:t>Made the final design and SRS document.</a:t>
            </a:r>
          </a:p>
          <a:p>
            <a:pPr marL="228600" indent="0">
              <a:buNone/>
            </a:pPr>
            <a:r>
              <a:rPr lang="en-IN" sz="2400" dirty="0">
                <a:latin typeface="Arial" panose="020B0604020202020204" pitchFamily="34" charset="0"/>
                <a:cs typeface="Arial" panose="020B0604020202020204" pitchFamily="34" charset="0"/>
              </a:rPr>
              <a:t>Maadhesh M</a:t>
            </a:r>
          </a:p>
          <a:p>
            <a:pPr>
              <a:buFont typeface="Wingdings" panose="05000000000000000000" pitchFamily="2" charset="2"/>
              <a:buChar char="v"/>
            </a:pPr>
            <a:r>
              <a:rPr lang="en-IN" sz="1600" dirty="0">
                <a:latin typeface="Arial" panose="020B0604020202020204" pitchFamily="34" charset="0"/>
                <a:cs typeface="Arial" panose="020B0604020202020204" pitchFamily="34" charset="0"/>
              </a:rPr>
              <a:t>Prepared flow chart for design document</a:t>
            </a:r>
          </a:p>
          <a:p>
            <a:pPr>
              <a:buFont typeface="Wingdings" panose="05000000000000000000" pitchFamily="2" charset="2"/>
              <a:buChar char="v"/>
            </a:pPr>
            <a:r>
              <a:rPr lang="en-IN" sz="1600" dirty="0">
                <a:latin typeface="Arial" panose="020B0604020202020204" pitchFamily="34" charset="0"/>
                <a:cs typeface="Arial" panose="020B0604020202020204" pitchFamily="34" charset="0"/>
              </a:rPr>
              <a:t>Coding done for packetization</a:t>
            </a:r>
          </a:p>
          <a:p>
            <a:pPr>
              <a:buFont typeface="Wingdings" panose="05000000000000000000" pitchFamily="2" charset="2"/>
              <a:buChar char="v"/>
            </a:pPr>
            <a:r>
              <a:rPr lang="en-IN" sz="1600" dirty="0">
                <a:latin typeface="Arial" panose="020B0604020202020204" pitchFamily="34" charset="0"/>
                <a:cs typeface="Arial" panose="020B0604020202020204" pitchFamily="34" charset="0"/>
              </a:rPr>
              <a:t>Prepared draft for design document.</a:t>
            </a:r>
          </a:p>
        </p:txBody>
      </p:sp>
      <p:sp>
        <p:nvSpPr>
          <p:cNvPr id="11" name="Content Placeholder 10">
            <a:extLst>
              <a:ext uri="{FF2B5EF4-FFF2-40B4-BE49-F238E27FC236}">
                <a16:creationId xmlns:a16="http://schemas.microsoft.com/office/drawing/2014/main" id="{BF631726-DC93-4A43-B534-5F64D6DBDC47}"/>
              </a:ext>
            </a:extLst>
          </p:cNvPr>
          <p:cNvSpPr>
            <a:spLocks noGrp="1"/>
          </p:cNvSpPr>
          <p:nvPr>
            <p:ph sz="half" idx="2"/>
          </p:nvPr>
        </p:nvSpPr>
        <p:spPr>
          <a:xfrm>
            <a:off x="6172200" y="1778001"/>
            <a:ext cx="5181600" cy="4398962"/>
          </a:xfrm>
        </p:spPr>
        <p:txBody>
          <a:bodyPr>
            <a:normAutofit/>
          </a:bodyPr>
          <a:lstStyle/>
          <a:p>
            <a:pPr marL="228600" indent="0">
              <a:buNone/>
            </a:pPr>
            <a:r>
              <a:rPr lang="en-IN" sz="2400" dirty="0">
                <a:latin typeface="Arial" panose="020B0604020202020204" pitchFamily="34" charset="0"/>
                <a:cs typeface="Arial" panose="020B0604020202020204" pitchFamily="34" charset="0"/>
              </a:rPr>
              <a:t>Umamageshwari N</a:t>
            </a:r>
          </a:p>
          <a:p>
            <a:r>
              <a:rPr lang="en-IN" sz="1600" dirty="0">
                <a:latin typeface="Arial" panose="020B0604020202020204" pitchFamily="34" charset="0"/>
                <a:cs typeface="Arial" panose="020B0604020202020204" pitchFamily="34" charset="0"/>
              </a:rPr>
              <a:t>UT IT test cases</a:t>
            </a:r>
          </a:p>
          <a:p>
            <a:r>
              <a:rPr lang="en-IN" sz="1600" dirty="0">
                <a:latin typeface="Arial" panose="020B0604020202020204" pitchFamily="34" charset="0"/>
                <a:cs typeface="Arial" panose="020B0604020202020204" pitchFamily="34" charset="0"/>
              </a:rPr>
              <a:t>Coding done for server side</a:t>
            </a:r>
          </a:p>
          <a:p>
            <a:pPr>
              <a:lnSpc>
                <a:spcPct val="150000"/>
              </a:lnSpc>
            </a:pPr>
            <a:r>
              <a:rPr lang="en-IN" sz="1600" dirty="0">
                <a:latin typeface="Arial" panose="020B0604020202020204" pitchFamily="34" charset="0"/>
                <a:cs typeface="Arial" panose="020B0604020202020204" pitchFamily="34" charset="0"/>
              </a:rPr>
              <a:t>Prepared Use case diagram, System architecture and sequential diagram for design document.</a:t>
            </a:r>
          </a:p>
          <a:p>
            <a:pPr marL="228600" indent="0">
              <a:buNone/>
            </a:pPr>
            <a:r>
              <a:rPr lang="en-IN" sz="2400" dirty="0">
                <a:latin typeface="Arial" panose="020B0604020202020204" pitchFamily="34" charset="0"/>
                <a:cs typeface="Arial" panose="020B0604020202020204" pitchFamily="34" charset="0"/>
              </a:rPr>
              <a:t>Priya Kumari </a:t>
            </a:r>
          </a:p>
          <a:p>
            <a:r>
              <a:rPr lang="en-IN" sz="1600" dirty="0">
                <a:latin typeface="Arial" panose="020B0604020202020204" pitchFamily="34" charset="0"/>
                <a:cs typeface="Arial" panose="020B0604020202020204" pitchFamily="34" charset="0"/>
              </a:rPr>
              <a:t>Prepared draft for SRS</a:t>
            </a:r>
          </a:p>
          <a:p>
            <a:r>
              <a:rPr lang="en-IN" sz="1600" dirty="0">
                <a:latin typeface="Arial" panose="020B0604020202020204" pitchFamily="34" charset="0"/>
                <a:cs typeface="Arial" panose="020B0604020202020204" pitchFamily="34" charset="0"/>
              </a:rPr>
              <a:t>Coding done for error handling</a:t>
            </a:r>
          </a:p>
          <a:p>
            <a:r>
              <a:rPr lang="en-IN" sz="1600" dirty="0">
                <a:latin typeface="Arial" panose="020B0604020202020204" pitchFamily="34" charset="0"/>
                <a:cs typeface="Arial" panose="020B0604020202020204" pitchFamily="34" charset="0"/>
              </a:rPr>
              <a:t>Updating MOM</a:t>
            </a:r>
          </a:p>
        </p:txBody>
      </p:sp>
      <p:sp>
        <p:nvSpPr>
          <p:cNvPr id="2" name="Date Placeholder 1">
            <a:extLst>
              <a:ext uri="{FF2B5EF4-FFF2-40B4-BE49-F238E27FC236}">
                <a16:creationId xmlns:a16="http://schemas.microsoft.com/office/drawing/2014/main" id="{7CCFDC51-99A3-4C14-9768-F0D48F93B03A}"/>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04AAB91A-8D21-41AF-AC09-119851F0EED8}"/>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F52822AC-2B6A-4629-A96A-0CCF6BCB2F84}"/>
              </a:ext>
            </a:extLst>
          </p:cNvPr>
          <p:cNvSpPr>
            <a:spLocks noGrp="1"/>
          </p:cNvSpPr>
          <p:nvPr>
            <p:ph type="sldNum" sz="quarter" idx="12"/>
          </p:nvPr>
        </p:nvSpPr>
        <p:spPr/>
        <p:txBody>
          <a:bodyPr/>
          <a:lstStyle/>
          <a:p>
            <a:fld id="{28844951-7827-47D4-8276-7DDE1FA7D85A}" type="slidenum">
              <a:rPr lang="en-US" smtClean="0"/>
              <a:t>12</a:t>
            </a:fld>
            <a:endParaRPr lang="en-US"/>
          </a:p>
        </p:txBody>
      </p:sp>
    </p:spTree>
    <p:extLst>
      <p:ext uri="{BB962C8B-B14F-4D97-AF65-F5344CB8AC3E}">
        <p14:creationId xmlns:p14="http://schemas.microsoft.com/office/powerpoint/2010/main" val="162802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Frame 38">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A2846BE-460A-477B-A2F4-52F298BF4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C8401D34-2155-4B53-A686-7345BE15C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E37BCD97-E1A4-4EBB-8D1C-8CC0B55A6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icon&#10;&#10;Description automatically generated">
            <a:extLst>
              <a:ext uri="{FF2B5EF4-FFF2-40B4-BE49-F238E27FC236}">
                <a16:creationId xmlns:a16="http://schemas.microsoft.com/office/drawing/2014/main" id="{54F585D4-F075-40C8-8798-6804D2B3FB71}"/>
              </a:ext>
            </a:extLst>
          </p:cNvPr>
          <p:cNvPicPr>
            <a:picLocks noChangeAspect="1"/>
          </p:cNvPicPr>
          <p:nvPr/>
        </p:nvPicPr>
        <p:blipFill rotWithShape="1">
          <a:blip r:embed="rId2">
            <a:alphaModFix amt="20000"/>
          </a:blip>
          <a:srcRect l="31545" r="24010"/>
          <a:stretch/>
        </p:blipFill>
        <p:spPr>
          <a:xfrm>
            <a:off x="0" y="-663"/>
            <a:ext cx="12192000" cy="6858000"/>
          </a:xfrm>
          <a:prstGeom prst="rect">
            <a:avLst/>
          </a:prstGeom>
        </p:spPr>
      </p:pic>
      <p:sp>
        <p:nvSpPr>
          <p:cNvPr id="51" name="Oval 50">
            <a:extLst>
              <a:ext uri="{FF2B5EF4-FFF2-40B4-BE49-F238E27FC236}">
                <a16:creationId xmlns:a16="http://schemas.microsoft.com/office/drawing/2014/main" id="{5EDC1F21-AC5B-4D05-9108-5E5D28948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83DBD4-E398-4AA3-AEC1-4BF03FC59886}"/>
              </a:ext>
            </a:extLst>
          </p:cNvPr>
          <p:cNvSpPr>
            <a:spLocks noGrp="1"/>
          </p:cNvSpPr>
          <p:nvPr>
            <p:ph type="title"/>
          </p:nvPr>
        </p:nvSpPr>
        <p:spPr>
          <a:xfrm>
            <a:off x="1524000" y="1122362"/>
            <a:ext cx="9144000" cy="2941637"/>
          </a:xfrm>
        </p:spPr>
        <p:txBody>
          <a:bodyPr vert="horz" lIns="91440" tIns="45720" rIns="91440" bIns="45720" rtlCol="0" anchor="b">
            <a:normAutofit/>
          </a:bodyPr>
          <a:lstStyle/>
          <a:p>
            <a:pPr algn="ctr"/>
            <a:r>
              <a:rPr lang="en-US" sz="8800" dirty="0">
                <a:solidFill>
                  <a:schemeClr val="bg1"/>
                </a:solidFill>
                <a:latin typeface="Arial" panose="020B0604020202020204" pitchFamily="34" charset="0"/>
                <a:cs typeface="Arial" panose="020B0604020202020204" pitchFamily="34" charset="0"/>
              </a:rPr>
              <a:t>Thank you</a:t>
            </a:r>
          </a:p>
        </p:txBody>
      </p:sp>
      <p:sp>
        <p:nvSpPr>
          <p:cNvPr id="7" name="Date Placeholder 6">
            <a:extLst>
              <a:ext uri="{FF2B5EF4-FFF2-40B4-BE49-F238E27FC236}">
                <a16:creationId xmlns:a16="http://schemas.microsoft.com/office/drawing/2014/main" id="{3A354B2E-C37D-4B68-9B83-A941B747CCED}"/>
              </a:ext>
            </a:extLst>
          </p:cNvPr>
          <p:cNvSpPr>
            <a:spLocks noGrp="1"/>
          </p:cNvSpPr>
          <p:nvPr>
            <p:ph type="dt" sz="half" idx="10"/>
          </p:nvPr>
        </p:nvSpPr>
        <p:spPr>
          <a:xfrm>
            <a:off x="582280" y="6407150"/>
            <a:ext cx="2743200" cy="365125"/>
          </a:xfrm>
        </p:spPr>
        <p:txBody>
          <a:bodyPr vert="horz" lIns="91440" tIns="45720" rIns="91440" bIns="45720" rtlCol="0" anchor="ctr">
            <a:normAutofit/>
          </a:bodyPr>
          <a:lstStyle/>
          <a:p>
            <a:pPr>
              <a:spcAft>
                <a:spcPts val="600"/>
              </a:spcAft>
            </a:pPr>
            <a:r>
              <a:rPr lang="en-US" dirty="0"/>
              <a:t>09-09-2022</a:t>
            </a:r>
          </a:p>
        </p:txBody>
      </p:sp>
      <p:sp>
        <p:nvSpPr>
          <p:cNvPr id="8" name="Footer Placeholder 7">
            <a:extLst>
              <a:ext uri="{FF2B5EF4-FFF2-40B4-BE49-F238E27FC236}">
                <a16:creationId xmlns:a16="http://schemas.microsoft.com/office/drawing/2014/main" id="{F60FABF8-6F79-4985-A2FB-99DAD9E63042}"/>
              </a:ext>
            </a:extLst>
          </p:cNvPr>
          <p:cNvSpPr>
            <a:spLocks noGrp="1"/>
          </p:cNvSpPr>
          <p:nvPr>
            <p:ph type="ftr" sz="quarter" idx="11"/>
          </p:nvPr>
        </p:nvSpPr>
        <p:spPr>
          <a:xfrm>
            <a:off x="4038600" y="6429375"/>
            <a:ext cx="4114800" cy="365125"/>
          </a:xfrm>
        </p:spPr>
        <p:txBody>
          <a:bodyPr vert="horz" lIns="91440" tIns="45720" rIns="91440" bIns="45720" rtlCol="0" anchor="ctr">
            <a:normAutofit/>
          </a:bodyPr>
          <a:lstStyle/>
          <a:p>
            <a:pPr>
              <a:spcAft>
                <a:spcPts val="600"/>
              </a:spcAft>
            </a:pPr>
            <a:r>
              <a:rPr lang="en-US" kern="1200" cap="all" spc="150" baseline="0" dirty="0">
                <a:solidFill>
                  <a:srgbClr val="FFFFFF"/>
                </a:solidFill>
                <a:latin typeface="+mn-lt"/>
                <a:ea typeface="+mn-ea"/>
                <a:cs typeface="+mn-cs"/>
              </a:rPr>
              <a:t>TFTP</a:t>
            </a:r>
          </a:p>
        </p:txBody>
      </p:sp>
      <p:sp>
        <p:nvSpPr>
          <p:cNvPr id="9" name="Slide Number Placeholder 8">
            <a:extLst>
              <a:ext uri="{FF2B5EF4-FFF2-40B4-BE49-F238E27FC236}">
                <a16:creationId xmlns:a16="http://schemas.microsoft.com/office/drawing/2014/main" id="{88A55AA7-3B73-477B-A886-58F8E99420E9}"/>
              </a:ext>
            </a:extLst>
          </p:cNvPr>
          <p:cNvSpPr>
            <a:spLocks noGrp="1"/>
          </p:cNvSpPr>
          <p:nvPr>
            <p:ph type="sldNum" sz="quarter" idx="12"/>
          </p:nvPr>
        </p:nvSpPr>
        <p:spPr>
          <a:xfrm>
            <a:off x="8610600" y="6429375"/>
            <a:ext cx="2743200" cy="365125"/>
          </a:xfrm>
        </p:spPr>
        <p:txBody>
          <a:bodyPr vert="horz" lIns="91440" tIns="45720" rIns="91440" bIns="45720" rtlCol="0" anchor="ctr">
            <a:normAutofit/>
          </a:bodyPr>
          <a:lstStyle/>
          <a:p>
            <a:pPr>
              <a:spcAft>
                <a:spcPts val="600"/>
              </a:spcAft>
            </a:pPr>
            <a:fld id="{28844951-7827-47D4-8276-7DDE1FA7D85A}" type="slidenum">
              <a:rPr lang="en-US" smtClean="0"/>
              <a:pPr>
                <a:spcAft>
                  <a:spcPts val="600"/>
                </a:spcAft>
              </a:pPr>
              <a:t>13</a:t>
            </a:fld>
            <a:endParaRPr lang="en-US"/>
          </a:p>
        </p:txBody>
      </p:sp>
      <p:pic>
        <p:nvPicPr>
          <p:cNvPr id="35" name="Picture 34">
            <a:extLst>
              <a:ext uri="{FF2B5EF4-FFF2-40B4-BE49-F238E27FC236}">
                <a16:creationId xmlns:a16="http://schemas.microsoft.com/office/drawing/2014/main" id="{F397F2CF-2B8C-408A-8AC3-8B3B1C50D6E3}"/>
              </a:ext>
            </a:extLst>
          </p:cNvPr>
          <p:cNvPicPr>
            <a:picLocks noChangeAspect="1"/>
          </p:cNvPicPr>
          <p:nvPr/>
        </p:nvPicPr>
        <p:blipFill>
          <a:blip r:embed="rId3"/>
          <a:stretch>
            <a:fillRect/>
          </a:stretch>
        </p:blipFill>
        <p:spPr>
          <a:xfrm>
            <a:off x="11074400" y="372489"/>
            <a:ext cx="744188" cy="749873"/>
          </a:xfrm>
          <a:prstGeom prst="rect">
            <a:avLst/>
          </a:prstGeom>
        </p:spPr>
      </p:pic>
    </p:spTree>
    <p:extLst>
      <p:ext uri="{BB962C8B-B14F-4D97-AF65-F5344CB8AC3E}">
        <p14:creationId xmlns:p14="http://schemas.microsoft.com/office/powerpoint/2010/main" val="151014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rame 25">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ame 39">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957686-487A-4245-814E-58B1C25C675C}"/>
              </a:ext>
            </a:extLst>
          </p:cNvPr>
          <p:cNvSpPr>
            <a:spLocks noGrp="1"/>
          </p:cNvSpPr>
          <p:nvPr>
            <p:ph type="title"/>
          </p:nvPr>
        </p:nvSpPr>
        <p:spPr>
          <a:xfrm>
            <a:off x="838201" y="857251"/>
            <a:ext cx="5428375" cy="1049041"/>
          </a:xfrm>
        </p:spPr>
        <p:txBody>
          <a:bodyPr vert="horz" lIns="91440" tIns="45720" rIns="91440" bIns="45720" rtlCol="0" anchor="b">
            <a:normAutofit/>
          </a:bodyPr>
          <a:lstStyle/>
          <a:p>
            <a:r>
              <a:rPr lang="en-US" sz="4400" b="1" dirty="0">
                <a:solidFill>
                  <a:schemeClr val="tx1"/>
                </a:solidFill>
                <a:latin typeface="Arial" panose="020B0604020202020204" pitchFamily="34" charset="0"/>
                <a:cs typeface="Arial" panose="020B0604020202020204" pitchFamily="34" charset="0"/>
              </a:rPr>
              <a:t>Agenda</a:t>
            </a:r>
          </a:p>
        </p:txBody>
      </p:sp>
      <p:sp>
        <p:nvSpPr>
          <p:cNvPr id="3" name="Content Placeholder 2">
            <a:extLst>
              <a:ext uri="{FF2B5EF4-FFF2-40B4-BE49-F238E27FC236}">
                <a16:creationId xmlns:a16="http://schemas.microsoft.com/office/drawing/2014/main" id="{DB6566BB-9632-4FD7-9FFC-FD3C43D3954E}"/>
              </a:ext>
            </a:extLst>
          </p:cNvPr>
          <p:cNvSpPr>
            <a:spLocks noGrp="1"/>
          </p:cNvSpPr>
          <p:nvPr>
            <p:ph idx="1"/>
          </p:nvPr>
        </p:nvSpPr>
        <p:spPr>
          <a:xfrm>
            <a:off x="1295401" y="2317106"/>
            <a:ext cx="6857999" cy="3859856"/>
          </a:xfrm>
        </p:spPr>
        <p:txBody>
          <a:bodyPr vert="horz" lIns="91440" tIns="45720" rIns="91440" bIns="45720" rtlCol="0">
            <a:normAutofit/>
          </a:bodyPr>
          <a:lstStyle/>
          <a:p>
            <a:pPr marL="114300" indent="-342900">
              <a:lnSpc>
                <a:spcPct val="100000"/>
              </a:lnSpc>
              <a:buFont typeface="Wingdings" panose="05000000000000000000" pitchFamily="2" charset="2"/>
              <a:buChar char="v"/>
            </a:pPr>
            <a:r>
              <a:rPr lang="en-US" sz="2000" dirty="0">
                <a:solidFill>
                  <a:srgbClr val="201449"/>
                </a:solidFill>
                <a:latin typeface="Arial" panose="020B0604020202020204" pitchFamily="34" charset="0"/>
                <a:cs typeface="Arial" panose="020B0604020202020204" pitchFamily="34" charset="0"/>
              </a:rPr>
              <a:t>Overview</a:t>
            </a:r>
          </a:p>
          <a:p>
            <a:pPr marL="114300" indent="-342900">
              <a:lnSpc>
                <a:spcPct val="100000"/>
              </a:lnSpc>
              <a:buFont typeface="Wingdings" panose="05000000000000000000" pitchFamily="2" charset="2"/>
              <a:buChar char="v"/>
            </a:pPr>
            <a:r>
              <a:rPr lang="en-US" sz="2000" dirty="0">
                <a:solidFill>
                  <a:srgbClr val="201449"/>
                </a:solidFill>
                <a:latin typeface="Arial" panose="020B0604020202020204" pitchFamily="34" charset="0"/>
                <a:cs typeface="Arial" panose="020B0604020202020204" pitchFamily="34" charset="0"/>
              </a:rPr>
              <a:t>High Level Design</a:t>
            </a:r>
          </a:p>
          <a:p>
            <a:pPr marL="114300" indent="-342900">
              <a:lnSpc>
                <a:spcPct val="100000"/>
              </a:lnSpc>
              <a:buFont typeface="Wingdings" panose="05000000000000000000" pitchFamily="2" charset="2"/>
              <a:buChar char="v"/>
            </a:pPr>
            <a:r>
              <a:rPr lang="en-US" sz="2000" dirty="0">
                <a:solidFill>
                  <a:srgbClr val="201449"/>
                </a:solidFill>
                <a:latin typeface="Arial" panose="020B0604020202020204" pitchFamily="34" charset="0"/>
                <a:cs typeface="Arial" panose="020B0604020202020204" pitchFamily="34" charset="0"/>
              </a:rPr>
              <a:t>Requirements</a:t>
            </a:r>
          </a:p>
          <a:p>
            <a:pPr marL="114300" indent="-342900">
              <a:lnSpc>
                <a:spcPct val="100000"/>
              </a:lnSpc>
              <a:buFont typeface="Wingdings" panose="05000000000000000000" pitchFamily="2" charset="2"/>
              <a:buChar char="v"/>
            </a:pPr>
            <a:r>
              <a:rPr lang="en-US" sz="2000" dirty="0">
                <a:solidFill>
                  <a:srgbClr val="201449"/>
                </a:solidFill>
                <a:latin typeface="Arial" panose="020B0604020202020204" pitchFamily="34" charset="0"/>
                <a:cs typeface="Arial" panose="020B0604020202020204" pitchFamily="34" charset="0"/>
              </a:rPr>
              <a:t>Sample Code Snippets</a:t>
            </a:r>
          </a:p>
          <a:p>
            <a:pPr marL="114300" indent="-342900">
              <a:lnSpc>
                <a:spcPct val="100000"/>
              </a:lnSpc>
              <a:buFont typeface="Wingdings" panose="05000000000000000000" pitchFamily="2" charset="2"/>
              <a:buChar char="v"/>
            </a:pPr>
            <a:r>
              <a:rPr lang="en-US" sz="2000" dirty="0">
                <a:solidFill>
                  <a:srgbClr val="201449"/>
                </a:solidFill>
                <a:latin typeface="Arial" panose="020B0604020202020204" pitchFamily="34" charset="0"/>
                <a:cs typeface="Arial" panose="020B0604020202020204" pitchFamily="34" charset="0"/>
              </a:rPr>
              <a:t>Challenges faces &amp; how it addressed</a:t>
            </a:r>
          </a:p>
          <a:p>
            <a:pPr marL="114300" indent="-342900">
              <a:lnSpc>
                <a:spcPct val="100000"/>
              </a:lnSpc>
              <a:buFont typeface="Wingdings" panose="05000000000000000000" pitchFamily="2" charset="2"/>
              <a:buChar char="v"/>
            </a:pPr>
            <a:r>
              <a:rPr lang="en-US" sz="2000" dirty="0">
                <a:solidFill>
                  <a:srgbClr val="201449"/>
                </a:solidFill>
                <a:latin typeface="Arial" panose="020B0604020202020204" pitchFamily="34" charset="0"/>
                <a:cs typeface="Arial" panose="020B0604020202020204" pitchFamily="34" charset="0"/>
              </a:rPr>
              <a:t>Experience Gained</a:t>
            </a:r>
          </a:p>
          <a:p>
            <a:pPr marL="114300" indent="-342900">
              <a:lnSpc>
                <a:spcPct val="100000"/>
              </a:lnSpc>
              <a:buFont typeface="Wingdings" panose="05000000000000000000" pitchFamily="2" charset="2"/>
              <a:buChar char="v"/>
            </a:pPr>
            <a:r>
              <a:rPr lang="en-US" sz="2000" dirty="0">
                <a:solidFill>
                  <a:srgbClr val="201449"/>
                </a:solidFill>
                <a:latin typeface="Arial" panose="020B0604020202020204" pitchFamily="34" charset="0"/>
                <a:cs typeface="Arial" panose="020B0604020202020204" pitchFamily="34" charset="0"/>
              </a:rPr>
              <a:t>Demo</a:t>
            </a:r>
          </a:p>
          <a:p>
            <a:pPr marL="114300" indent="-342900">
              <a:lnSpc>
                <a:spcPct val="100000"/>
              </a:lnSpc>
              <a:buFont typeface="Wingdings" panose="05000000000000000000" pitchFamily="2" charset="2"/>
              <a:buChar char="v"/>
            </a:pPr>
            <a:r>
              <a:rPr lang="en-US" sz="2000" dirty="0">
                <a:solidFill>
                  <a:srgbClr val="201449"/>
                </a:solidFill>
                <a:latin typeface="Arial" panose="020B0604020202020204" pitchFamily="34" charset="0"/>
                <a:cs typeface="Arial" panose="020B0604020202020204" pitchFamily="34" charset="0"/>
              </a:rPr>
              <a:t>Individual Contribution</a:t>
            </a:r>
          </a:p>
          <a:p>
            <a:pPr marL="114300" indent="-342900">
              <a:lnSpc>
                <a:spcPct val="100000"/>
              </a:lnSpc>
              <a:buFont typeface="Wingdings" panose="05000000000000000000" pitchFamily="2" charset="2"/>
              <a:buChar char="v"/>
            </a:pPr>
            <a:endParaRPr lang="en-US" sz="2000" dirty="0">
              <a:solidFill>
                <a:srgbClr val="201449"/>
              </a:solidFill>
              <a:latin typeface="Arial" panose="020B0604020202020204" pitchFamily="34" charset="0"/>
              <a:cs typeface="Arial" panose="020B0604020202020204" pitchFamily="34" charset="0"/>
            </a:endParaRPr>
          </a:p>
          <a:p>
            <a:pPr indent="-228600">
              <a:lnSpc>
                <a:spcPct val="100000"/>
              </a:lnSpc>
              <a:buFont typeface="Wingdings" panose="05000000000000000000" pitchFamily="2" charset="2"/>
              <a:buChar char="§"/>
            </a:pPr>
            <a:endParaRPr lang="en-US" sz="1600" dirty="0">
              <a:solidFill>
                <a:srgbClr val="FFFFFF"/>
              </a:solidFill>
            </a:endParaRPr>
          </a:p>
        </p:txBody>
      </p:sp>
      <p:pic>
        <p:nvPicPr>
          <p:cNvPr id="21" name="Picture 20" descr="Icon&#10;&#10;Description automatically generated">
            <a:extLst>
              <a:ext uri="{FF2B5EF4-FFF2-40B4-BE49-F238E27FC236}">
                <a16:creationId xmlns:a16="http://schemas.microsoft.com/office/drawing/2014/main" id="{57E836BD-94E4-42EA-9299-A05F9C0BC2B4}"/>
              </a:ext>
            </a:extLst>
          </p:cNvPr>
          <p:cNvPicPr>
            <a:picLocks noChangeAspect="1"/>
          </p:cNvPicPr>
          <p:nvPr/>
        </p:nvPicPr>
        <p:blipFill>
          <a:blip r:embed="rId2">
            <a:alphaModFix amt="80000"/>
          </a:blip>
          <a:stretch>
            <a:fillRect/>
          </a:stretch>
        </p:blipFill>
        <p:spPr>
          <a:xfrm>
            <a:off x="10510684" y="666427"/>
            <a:ext cx="924232" cy="887070"/>
          </a:xfrm>
          <a:prstGeom prst="rect">
            <a:avLst/>
          </a:prstGeom>
        </p:spPr>
      </p:pic>
      <p:sp>
        <p:nvSpPr>
          <p:cNvPr id="16" name="Date Placeholder 15">
            <a:extLst>
              <a:ext uri="{FF2B5EF4-FFF2-40B4-BE49-F238E27FC236}">
                <a16:creationId xmlns:a16="http://schemas.microsoft.com/office/drawing/2014/main" id="{7FFBE36B-5CC8-44EE-801B-6159157B5328}"/>
              </a:ext>
            </a:extLst>
          </p:cNvPr>
          <p:cNvSpPr>
            <a:spLocks noGrp="1"/>
          </p:cNvSpPr>
          <p:nvPr>
            <p:ph type="dt" sz="half" idx="10"/>
          </p:nvPr>
        </p:nvSpPr>
        <p:spPr>
          <a:xfrm>
            <a:off x="838200" y="6429375"/>
            <a:ext cx="2743200" cy="365125"/>
          </a:xfrm>
        </p:spPr>
        <p:txBody>
          <a:bodyPr vert="horz" lIns="91440" tIns="45720" rIns="91440" bIns="45720" rtlCol="0" anchor="ctr">
            <a:normAutofit/>
          </a:bodyPr>
          <a:lstStyle/>
          <a:p>
            <a:pPr>
              <a:spcAft>
                <a:spcPts val="600"/>
              </a:spcAft>
            </a:pPr>
            <a:r>
              <a:rPr lang="en-US">
                <a:solidFill>
                  <a:schemeClr val="tx2">
                    <a:alpha val="60000"/>
                  </a:schemeClr>
                </a:solidFill>
              </a:rPr>
              <a:t>3/1/20XX</a:t>
            </a:r>
          </a:p>
        </p:txBody>
      </p:sp>
      <p:sp>
        <p:nvSpPr>
          <p:cNvPr id="17" name="Footer Placeholder 16">
            <a:extLst>
              <a:ext uri="{FF2B5EF4-FFF2-40B4-BE49-F238E27FC236}">
                <a16:creationId xmlns:a16="http://schemas.microsoft.com/office/drawing/2014/main" id="{FF014D18-B223-4ED4-BCCA-1E4C38285697}"/>
              </a:ext>
            </a:extLst>
          </p:cNvPr>
          <p:cNvSpPr>
            <a:spLocks noGrp="1"/>
          </p:cNvSpPr>
          <p:nvPr>
            <p:ph type="ftr" sz="quarter" idx="11"/>
          </p:nvPr>
        </p:nvSpPr>
        <p:spPr>
          <a:xfrm>
            <a:off x="4038600" y="6429375"/>
            <a:ext cx="4114800" cy="365125"/>
          </a:xfrm>
        </p:spPr>
        <p:txBody>
          <a:bodyPr vert="horz" lIns="91440" tIns="45720" rIns="91440" bIns="45720" rtlCol="0" anchor="ctr">
            <a:normAutofit/>
          </a:bodyPr>
          <a:lstStyle/>
          <a:p>
            <a:pPr>
              <a:spcAft>
                <a:spcPts val="600"/>
              </a:spcAft>
            </a:pPr>
            <a:r>
              <a:rPr lang="en-US" kern="1200" cap="all" spc="150" baseline="0">
                <a:solidFill>
                  <a:schemeClr val="tx2">
                    <a:alpha val="60000"/>
                  </a:schemeClr>
                </a:solidFill>
                <a:latin typeface="+mn-lt"/>
                <a:ea typeface="+mn-ea"/>
                <a:cs typeface="+mn-cs"/>
              </a:rPr>
              <a:t>SAMPLE FOOTER TEXT</a:t>
            </a:r>
          </a:p>
        </p:txBody>
      </p:sp>
      <p:sp>
        <p:nvSpPr>
          <p:cNvPr id="18" name="Slide Number Placeholder 17">
            <a:extLst>
              <a:ext uri="{FF2B5EF4-FFF2-40B4-BE49-F238E27FC236}">
                <a16:creationId xmlns:a16="http://schemas.microsoft.com/office/drawing/2014/main" id="{41898C30-E58E-4EC9-8A27-DF1822A9863B}"/>
              </a:ext>
            </a:extLst>
          </p:cNvPr>
          <p:cNvSpPr>
            <a:spLocks noGrp="1"/>
          </p:cNvSpPr>
          <p:nvPr>
            <p:ph type="sldNum" sz="quarter" idx="12"/>
          </p:nvPr>
        </p:nvSpPr>
        <p:spPr>
          <a:xfrm>
            <a:off x="8610600" y="6429375"/>
            <a:ext cx="2743200" cy="365125"/>
          </a:xfrm>
        </p:spPr>
        <p:txBody>
          <a:bodyPr vert="horz" lIns="91440" tIns="45720" rIns="91440" bIns="45720" rtlCol="0" anchor="ctr">
            <a:normAutofit/>
          </a:bodyPr>
          <a:lstStyle/>
          <a:p>
            <a:pPr>
              <a:spcAft>
                <a:spcPts val="600"/>
              </a:spcAft>
            </a:pPr>
            <a:fld id="{28844951-7827-47D4-8276-7DDE1FA7D85A}" type="slidenum">
              <a:rPr lang="en-US">
                <a:solidFill>
                  <a:schemeClr val="tx2">
                    <a:alpha val="60000"/>
                  </a:schemeClr>
                </a:solidFill>
              </a:rPr>
              <a:pPr>
                <a:spcAft>
                  <a:spcPts val="600"/>
                </a:spcAft>
              </a:pPr>
              <a:t>2</a:t>
            </a:fld>
            <a:endParaRPr lang="en-US">
              <a:solidFill>
                <a:schemeClr val="tx2">
                  <a:alpha val="60000"/>
                </a:schemeClr>
              </a:solidFill>
            </a:endParaRPr>
          </a:p>
        </p:txBody>
      </p:sp>
    </p:spTree>
    <p:extLst>
      <p:ext uri="{BB962C8B-B14F-4D97-AF65-F5344CB8AC3E}">
        <p14:creationId xmlns:p14="http://schemas.microsoft.com/office/powerpoint/2010/main" val="226234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 name="Frame 124">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7" name="Rectangle 126">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136">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Frame 138">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B49352-2AB0-4ADD-96B9-AB0FAECB557C}"/>
              </a:ext>
            </a:extLst>
          </p:cNvPr>
          <p:cNvSpPr>
            <a:spLocks noGrp="1"/>
          </p:cNvSpPr>
          <p:nvPr>
            <p:ph type="title"/>
          </p:nvPr>
        </p:nvSpPr>
        <p:spPr>
          <a:xfrm>
            <a:off x="838201" y="857251"/>
            <a:ext cx="5428375" cy="734881"/>
          </a:xfrm>
        </p:spPr>
        <p:txBody>
          <a:bodyPr vert="horz" lIns="91440" tIns="45720" rIns="91440" bIns="45720" rtlCol="0" anchor="b">
            <a:normAutofit/>
          </a:bodyPr>
          <a:lstStyle/>
          <a:p>
            <a:r>
              <a:rPr lang="en-US" sz="4400" b="1" dirty="0">
                <a:solidFill>
                  <a:schemeClr val="tx1"/>
                </a:solidFill>
                <a:latin typeface="Arial" panose="020B0604020202020204" pitchFamily="34" charset="0"/>
                <a:cs typeface="Arial" panose="020B0604020202020204" pitchFamily="34" charset="0"/>
              </a:rPr>
              <a:t>Overview</a:t>
            </a:r>
          </a:p>
        </p:txBody>
      </p:sp>
      <p:sp>
        <p:nvSpPr>
          <p:cNvPr id="3" name="Content Placeholder 2">
            <a:extLst>
              <a:ext uri="{FF2B5EF4-FFF2-40B4-BE49-F238E27FC236}">
                <a16:creationId xmlns:a16="http://schemas.microsoft.com/office/drawing/2014/main" id="{2F49AA98-AED4-4FAD-999C-98B64BB9DF71}"/>
              </a:ext>
            </a:extLst>
          </p:cNvPr>
          <p:cNvSpPr>
            <a:spLocks noGrp="1"/>
          </p:cNvSpPr>
          <p:nvPr>
            <p:ph idx="1"/>
          </p:nvPr>
        </p:nvSpPr>
        <p:spPr>
          <a:xfrm>
            <a:off x="838200" y="1778000"/>
            <a:ext cx="5428375" cy="4398963"/>
          </a:xfrm>
        </p:spPr>
        <p:txBody>
          <a:bodyPr vert="horz" lIns="91440" tIns="45720" rIns="91440" bIns="45720" rtlCol="0">
            <a:normAutofit lnSpcReduction="10000"/>
          </a:bodyPr>
          <a:lstStyle/>
          <a:p>
            <a:pPr marL="457200" indent="-285750">
              <a:lnSpc>
                <a:spcPct val="150000"/>
              </a:lnSpc>
              <a:buFont typeface="Wingdings" panose="05000000000000000000" pitchFamily="2" charset="2"/>
              <a:buChar char="v"/>
            </a:pPr>
            <a:r>
              <a:rPr lang="en-US" sz="1600" dirty="0">
                <a:solidFill>
                  <a:schemeClr val="tx1"/>
                </a:solidFill>
                <a:latin typeface="Arial" panose="020B0604020202020204" pitchFamily="34" charset="0"/>
                <a:cs typeface="Arial" panose="020B0604020202020204" pitchFamily="34" charset="0"/>
              </a:rPr>
              <a:t>TFTP is a simple protocol to transfer files, and therefore was named the Trivial File Transfer Protocol or TFTP</a:t>
            </a:r>
          </a:p>
          <a:p>
            <a:pPr marL="457200" indent="-285750">
              <a:lnSpc>
                <a:spcPct val="150000"/>
              </a:lnSpc>
              <a:buFont typeface="Wingdings" panose="05000000000000000000" pitchFamily="2" charset="2"/>
              <a:buChar char="v"/>
            </a:pPr>
            <a:r>
              <a:rPr lang="en-US" sz="1600" dirty="0">
                <a:solidFill>
                  <a:schemeClr val="tx1"/>
                </a:solidFill>
                <a:latin typeface="Arial" panose="020B0604020202020204" pitchFamily="34" charset="0"/>
                <a:cs typeface="Arial" panose="020B0604020202020204" pitchFamily="34" charset="0"/>
              </a:rPr>
              <a:t>The scope of the project is to provide implementation of TFTP Service (UDP based) involving a client and a server. The server handles the client's ftp request and performs file download after validation. Server may optionally handle multiple client ftp requests simultaneously. The protocol implemented shall follow the RFC1350 specification. This project is based on C++ and socket programming to transfer files.</a:t>
            </a:r>
          </a:p>
          <a:p>
            <a:pPr indent="-228600">
              <a:buFont typeface="Wingdings" panose="05000000000000000000" pitchFamily="2" charset="2"/>
              <a:buChar char="§"/>
            </a:pPr>
            <a:endParaRPr lang="en-US" sz="1400" dirty="0">
              <a:solidFill>
                <a:srgbClr val="FFFFFF"/>
              </a:solidFill>
            </a:endParaRPr>
          </a:p>
        </p:txBody>
      </p:sp>
      <p:pic>
        <p:nvPicPr>
          <p:cNvPr id="32" name="image8.png" descr="What is TFTP? | JSCAPE">
            <a:extLst>
              <a:ext uri="{FF2B5EF4-FFF2-40B4-BE49-F238E27FC236}">
                <a16:creationId xmlns:a16="http://schemas.microsoft.com/office/drawing/2014/main" id="{ED98F8A1-6D11-44E8-89D1-F351F491AFA6}"/>
              </a:ext>
            </a:extLst>
          </p:cNvPr>
          <p:cNvPicPr/>
          <p:nvPr/>
        </p:nvPicPr>
        <p:blipFill>
          <a:blip r:embed="rId2">
            <a:alphaModFix amt="80000"/>
          </a:blip>
          <a:stretch>
            <a:fillRect/>
          </a:stretch>
        </p:blipFill>
        <p:spPr>
          <a:xfrm>
            <a:off x="6695514" y="2272504"/>
            <a:ext cx="4628521" cy="3213896"/>
          </a:xfrm>
          <a:prstGeom prst="rect">
            <a:avLst/>
          </a:prstGeom>
          <a:solidFill>
            <a:srgbClr val="FFFFFF">
              <a:shade val="85000"/>
            </a:srgbClr>
          </a:solidFill>
          <a:scene3d>
            <a:camera prst="orthographicFront"/>
            <a:lightRig rig="twoPt" dir="t">
              <a:rot lat="0" lon="0" rev="7800000"/>
            </a:lightRig>
          </a:scene3d>
          <a:sp3d contourW="6350">
            <a:bevelT w="50800" h="16510"/>
            <a:contourClr>
              <a:srgbClr val="C0C0C0"/>
            </a:contourClr>
          </a:sp3d>
        </p:spPr>
      </p:pic>
      <p:sp>
        <p:nvSpPr>
          <p:cNvPr id="81" name="Date Placeholder 80">
            <a:extLst>
              <a:ext uri="{FF2B5EF4-FFF2-40B4-BE49-F238E27FC236}">
                <a16:creationId xmlns:a16="http://schemas.microsoft.com/office/drawing/2014/main" id="{82960077-7DAA-4543-8719-74137BCBB759}"/>
              </a:ext>
            </a:extLst>
          </p:cNvPr>
          <p:cNvSpPr>
            <a:spLocks noGrp="1"/>
          </p:cNvSpPr>
          <p:nvPr>
            <p:ph type="dt" sz="half" idx="10"/>
          </p:nvPr>
        </p:nvSpPr>
        <p:spPr>
          <a:xfrm>
            <a:off x="838200" y="6429375"/>
            <a:ext cx="2743200" cy="365125"/>
          </a:xfrm>
        </p:spPr>
        <p:txBody>
          <a:bodyPr vert="horz" lIns="91440" tIns="45720" rIns="91440" bIns="45720" rtlCol="0" anchor="ctr">
            <a:normAutofit/>
          </a:bodyPr>
          <a:lstStyle/>
          <a:p>
            <a:pPr>
              <a:spcAft>
                <a:spcPts val="600"/>
              </a:spcAft>
            </a:pPr>
            <a:r>
              <a:rPr lang="en-US" dirty="0"/>
              <a:t>09/09/2022</a:t>
            </a:r>
          </a:p>
        </p:txBody>
      </p:sp>
      <p:sp>
        <p:nvSpPr>
          <p:cNvPr id="82" name="Footer Placeholder 81">
            <a:extLst>
              <a:ext uri="{FF2B5EF4-FFF2-40B4-BE49-F238E27FC236}">
                <a16:creationId xmlns:a16="http://schemas.microsoft.com/office/drawing/2014/main" id="{503949B9-68A2-4ABE-91ED-37C05B246C8B}"/>
              </a:ext>
            </a:extLst>
          </p:cNvPr>
          <p:cNvSpPr>
            <a:spLocks noGrp="1"/>
          </p:cNvSpPr>
          <p:nvPr>
            <p:ph type="ftr" sz="quarter" idx="11"/>
          </p:nvPr>
        </p:nvSpPr>
        <p:spPr>
          <a:xfrm>
            <a:off x="4038600" y="6429375"/>
            <a:ext cx="4114800" cy="365125"/>
          </a:xfrm>
        </p:spPr>
        <p:txBody>
          <a:bodyPr vert="horz" lIns="91440" tIns="45720" rIns="91440" bIns="45720" rtlCol="0" anchor="ctr">
            <a:normAutofit/>
          </a:bodyPr>
          <a:lstStyle/>
          <a:p>
            <a:pPr algn="ctr">
              <a:spcAft>
                <a:spcPts val="600"/>
              </a:spcAft>
            </a:pPr>
            <a:r>
              <a:rPr lang="en-US" dirty="0"/>
              <a:t>TFTP</a:t>
            </a:r>
            <a:endParaRPr lang="en-US" kern="1200" cap="all" spc="150" baseline="0" dirty="0">
              <a:latin typeface="+mn-lt"/>
              <a:ea typeface="+mn-ea"/>
              <a:cs typeface="+mn-cs"/>
            </a:endParaRPr>
          </a:p>
        </p:txBody>
      </p:sp>
      <p:sp>
        <p:nvSpPr>
          <p:cNvPr id="18" name="Slide Number Placeholder 17">
            <a:extLst>
              <a:ext uri="{FF2B5EF4-FFF2-40B4-BE49-F238E27FC236}">
                <a16:creationId xmlns:a16="http://schemas.microsoft.com/office/drawing/2014/main" id="{7CCCE07D-3B17-42EC-AE9C-222D13143DF6}"/>
              </a:ext>
            </a:extLst>
          </p:cNvPr>
          <p:cNvSpPr>
            <a:spLocks noGrp="1"/>
          </p:cNvSpPr>
          <p:nvPr>
            <p:ph type="sldNum" sz="quarter" idx="12"/>
          </p:nvPr>
        </p:nvSpPr>
        <p:spPr>
          <a:xfrm>
            <a:off x="8610600" y="6429375"/>
            <a:ext cx="2743200" cy="365125"/>
          </a:xfrm>
        </p:spPr>
        <p:txBody>
          <a:bodyPr vert="horz" lIns="91440" tIns="45720" rIns="91440" bIns="45720" rtlCol="0" anchor="ctr">
            <a:normAutofit/>
          </a:bodyPr>
          <a:lstStyle/>
          <a:p>
            <a:pPr>
              <a:spcAft>
                <a:spcPts val="600"/>
              </a:spcAft>
            </a:pPr>
            <a:fld id="{28844951-7827-47D4-8276-7DDE1FA7D85A}" type="slidenum">
              <a:rPr lang="en-US">
                <a:solidFill>
                  <a:schemeClr val="tx2">
                    <a:alpha val="60000"/>
                  </a:schemeClr>
                </a:solidFill>
              </a:rPr>
              <a:pPr>
                <a:spcAft>
                  <a:spcPts val="600"/>
                </a:spcAft>
              </a:pPr>
              <a:t>3</a:t>
            </a:fld>
            <a:endParaRPr lang="en-US">
              <a:solidFill>
                <a:schemeClr val="tx2">
                  <a:alpha val="60000"/>
                </a:schemeClr>
              </a:solidFill>
            </a:endParaRPr>
          </a:p>
        </p:txBody>
      </p:sp>
      <p:pic>
        <p:nvPicPr>
          <p:cNvPr id="13" name="Picture 12">
            <a:extLst>
              <a:ext uri="{FF2B5EF4-FFF2-40B4-BE49-F238E27FC236}">
                <a16:creationId xmlns:a16="http://schemas.microsoft.com/office/drawing/2014/main" id="{0C9EC369-5B50-4AA2-B840-96425E223C61}"/>
              </a:ext>
            </a:extLst>
          </p:cNvPr>
          <p:cNvPicPr>
            <a:picLocks noChangeAspect="1"/>
          </p:cNvPicPr>
          <p:nvPr/>
        </p:nvPicPr>
        <p:blipFill>
          <a:blip r:embed="rId3"/>
          <a:stretch>
            <a:fillRect/>
          </a:stretch>
        </p:blipFill>
        <p:spPr>
          <a:xfrm>
            <a:off x="10762422" y="664097"/>
            <a:ext cx="743776" cy="749873"/>
          </a:xfrm>
          <a:prstGeom prst="rect">
            <a:avLst/>
          </a:prstGeom>
        </p:spPr>
      </p:pic>
    </p:spTree>
    <p:extLst>
      <p:ext uri="{BB962C8B-B14F-4D97-AF65-F5344CB8AC3E}">
        <p14:creationId xmlns:p14="http://schemas.microsoft.com/office/powerpoint/2010/main" val="1590342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ame 8">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ame 22">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5EC63C-547F-4438-B305-320FA2C42B07}"/>
              </a:ext>
            </a:extLst>
          </p:cNvPr>
          <p:cNvSpPr>
            <a:spLocks noGrp="1"/>
          </p:cNvSpPr>
          <p:nvPr>
            <p:ph type="ctrTitle"/>
          </p:nvPr>
        </p:nvSpPr>
        <p:spPr>
          <a:xfrm>
            <a:off x="838201" y="701015"/>
            <a:ext cx="8607549" cy="731545"/>
          </a:xfrm>
        </p:spPr>
        <p:txBody>
          <a:bodyPr vert="horz" lIns="91440" tIns="45720" rIns="91440" bIns="45720" rtlCol="0" anchor="b">
            <a:noAutofit/>
          </a:bodyPr>
          <a:lstStyle/>
          <a:p>
            <a:pPr algn="l"/>
            <a:r>
              <a:rPr lang="en-US" sz="3200" b="1" dirty="0">
                <a:solidFill>
                  <a:schemeClr val="tx1"/>
                </a:solidFill>
                <a:latin typeface="Arial" panose="020B0604020202020204" pitchFamily="34" charset="0"/>
                <a:cs typeface="Arial" panose="020B0604020202020204" pitchFamily="34" charset="0"/>
              </a:rPr>
              <a:t>High Level Diagrams: Use-Case Diagram</a:t>
            </a:r>
            <a:endParaRPr lang="en-US" sz="3200" dirty="0">
              <a:solidFill>
                <a:srgbClr val="FFFFFF"/>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C0E36F7-2E52-4267-94E5-0B414E8BF153}"/>
              </a:ext>
            </a:extLst>
          </p:cNvPr>
          <p:cNvPicPr>
            <a:picLocks noChangeAspect="1"/>
          </p:cNvPicPr>
          <p:nvPr/>
        </p:nvPicPr>
        <p:blipFill rotWithShape="1">
          <a:blip r:embed="rId2">
            <a:alphaModFix amt="80000"/>
          </a:blip>
          <a:srcRect l="33901" t="32845" r="19678" b="13899"/>
          <a:stretch/>
        </p:blipFill>
        <p:spPr bwMode="auto">
          <a:xfrm>
            <a:off x="1422401" y="1614752"/>
            <a:ext cx="8961120" cy="4254147"/>
          </a:xfrm>
          <a:prstGeom prst="rect">
            <a:avLst/>
          </a:prstGeom>
          <a:extLst>
            <a:ext uri="{53640926-AAD7-44D8-BBD7-CCE9431645EC}">
              <a14:shadowObscured xmlns:a14="http://schemas.microsoft.com/office/drawing/2010/main"/>
            </a:ext>
          </a:extLst>
        </p:spPr>
      </p:pic>
      <p:pic>
        <p:nvPicPr>
          <p:cNvPr id="14" name="Picture 13">
            <a:extLst>
              <a:ext uri="{FF2B5EF4-FFF2-40B4-BE49-F238E27FC236}">
                <a16:creationId xmlns:a16="http://schemas.microsoft.com/office/drawing/2014/main" id="{C492290C-CAD9-43EC-B8C1-F8905B6CDC99}"/>
              </a:ext>
            </a:extLst>
          </p:cNvPr>
          <p:cNvPicPr>
            <a:picLocks noChangeAspect="1"/>
          </p:cNvPicPr>
          <p:nvPr/>
        </p:nvPicPr>
        <p:blipFill>
          <a:blip r:embed="rId3"/>
          <a:stretch>
            <a:fillRect/>
          </a:stretch>
        </p:blipFill>
        <p:spPr>
          <a:xfrm>
            <a:off x="10762422" y="664097"/>
            <a:ext cx="743776" cy="749873"/>
          </a:xfrm>
          <a:prstGeom prst="rect">
            <a:avLst/>
          </a:prstGeom>
        </p:spPr>
      </p:pic>
    </p:spTree>
    <p:extLst>
      <p:ext uri="{BB962C8B-B14F-4D97-AF65-F5344CB8AC3E}">
        <p14:creationId xmlns:p14="http://schemas.microsoft.com/office/powerpoint/2010/main" val="3055927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Frame 29">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31">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3">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5">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37">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39">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ame 43">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63"/>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F8E50F-247A-4628-90BB-62A60E39664C}"/>
              </a:ext>
            </a:extLst>
          </p:cNvPr>
          <p:cNvSpPr>
            <a:spLocks noGrp="1"/>
          </p:cNvSpPr>
          <p:nvPr>
            <p:ph type="ctrTitle"/>
          </p:nvPr>
        </p:nvSpPr>
        <p:spPr>
          <a:xfrm>
            <a:off x="838201" y="857251"/>
            <a:ext cx="6576518" cy="656917"/>
          </a:xfrm>
        </p:spPr>
        <p:txBody>
          <a:bodyPr vert="horz" lIns="91440" tIns="45720" rIns="91440" bIns="45720" rtlCol="0" anchor="b">
            <a:normAutofit fontScale="90000"/>
          </a:bodyPr>
          <a:lstStyle/>
          <a:p>
            <a:r>
              <a:rPr lang="en-US" sz="4400" b="1" dirty="0">
                <a:solidFill>
                  <a:schemeClr val="tx1"/>
                </a:solidFill>
                <a:latin typeface="Arial" panose="020B0604020202020204" pitchFamily="34" charset="0"/>
                <a:cs typeface="Arial" panose="020B0604020202020204" pitchFamily="34" charset="0"/>
              </a:rPr>
              <a:t>System Architecture</a:t>
            </a:r>
          </a:p>
        </p:txBody>
      </p:sp>
      <p:pic>
        <p:nvPicPr>
          <p:cNvPr id="10" name="Picture 9">
            <a:extLst>
              <a:ext uri="{FF2B5EF4-FFF2-40B4-BE49-F238E27FC236}">
                <a16:creationId xmlns:a16="http://schemas.microsoft.com/office/drawing/2014/main" id="{E14585F2-8219-4FCC-8452-0F611ED1EE49}"/>
              </a:ext>
            </a:extLst>
          </p:cNvPr>
          <p:cNvPicPr>
            <a:picLocks noChangeAspect="1"/>
          </p:cNvPicPr>
          <p:nvPr/>
        </p:nvPicPr>
        <p:blipFill rotWithShape="1">
          <a:blip r:embed="rId2">
            <a:alphaModFix amt="80000"/>
          </a:blip>
          <a:srcRect l="5449" t="25385" r="19489" b="16162"/>
          <a:stretch/>
        </p:blipFill>
        <p:spPr bwMode="auto">
          <a:xfrm>
            <a:off x="1612490" y="1700981"/>
            <a:ext cx="8809703" cy="4299768"/>
          </a:xfrm>
          <a:prstGeom prst="rect">
            <a:avLst/>
          </a:prstGeom>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000E9E2A-3213-46DD-AD4C-76CC56BEACF4}"/>
              </a:ext>
            </a:extLst>
          </p:cNvPr>
          <p:cNvPicPr>
            <a:picLocks noChangeAspect="1"/>
          </p:cNvPicPr>
          <p:nvPr/>
        </p:nvPicPr>
        <p:blipFill>
          <a:blip r:embed="rId3"/>
          <a:stretch>
            <a:fillRect/>
          </a:stretch>
        </p:blipFill>
        <p:spPr>
          <a:xfrm>
            <a:off x="10762422" y="724881"/>
            <a:ext cx="743776" cy="749873"/>
          </a:xfrm>
          <a:prstGeom prst="rect">
            <a:avLst/>
          </a:prstGeom>
        </p:spPr>
      </p:pic>
    </p:spTree>
    <p:extLst>
      <p:ext uri="{BB962C8B-B14F-4D97-AF65-F5344CB8AC3E}">
        <p14:creationId xmlns:p14="http://schemas.microsoft.com/office/powerpoint/2010/main" val="2693196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4098976B-FA5C-6FA4-E4D2-BCBFFF6009F2}"/>
              </a:ext>
            </a:extLst>
          </p:cNvPr>
          <p:cNvSpPr>
            <a:spLocks noGrp="1"/>
          </p:cNvSpPr>
          <p:nvPr>
            <p:ph sz="half" idx="2"/>
          </p:nvPr>
        </p:nvSpPr>
        <p:spPr>
          <a:xfrm>
            <a:off x="839788" y="2560320"/>
            <a:ext cx="4030163" cy="3446463"/>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Establish connection</a:t>
            </a:r>
          </a:p>
          <a:p>
            <a:pPr>
              <a:lnSpc>
                <a:spcPct val="150000"/>
              </a:lnSpc>
            </a:pPr>
            <a:r>
              <a:rPr lang="en-US" sz="2000" dirty="0">
                <a:latin typeface="Times New Roman" panose="02020603050405020304" pitchFamily="18" charset="0"/>
                <a:cs typeface="Times New Roman" panose="02020603050405020304" pitchFamily="18" charset="0"/>
              </a:rPr>
              <a:t>Should be able to download file</a:t>
            </a:r>
          </a:p>
          <a:p>
            <a:pPr>
              <a:lnSpc>
                <a:spcPct val="150000"/>
              </a:lnSpc>
            </a:pPr>
            <a:r>
              <a:rPr lang="en-US" sz="2000" dirty="0">
                <a:latin typeface="Times New Roman" panose="02020603050405020304" pitchFamily="18" charset="0"/>
                <a:cs typeface="Times New Roman" panose="02020603050405020304" pitchFamily="18" charset="0"/>
              </a:rPr>
              <a:t>Data transfer will be done in chunk of block size of 512 bytes</a:t>
            </a:r>
          </a:p>
          <a:p>
            <a:pPr>
              <a:lnSpc>
                <a:spcPct val="150000"/>
              </a:lnSpc>
            </a:pPr>
            <a:r>
              <a:rPr lang="en-US" sz="2000" dirty="0">
                <a:latin typeface="Times New Roman" panose="02020603050405020304" pitchFamily="18" charset="0"/>
                <a:cs typeface="Times New Roman" panose="02020603050405020304" pitchFamily="18" charset="0"/>
              </a:rPr>
              <a:t>Errors should be handled.</a:t>
            </a:r>
          </a:p>
          <a:p>
            <a:endParaRPr lang="en-US" sz="2000" dirty="0">
              <a:solidFill>
                <a:srgbClr val="FFFFFF"/>
              </a:solidFill>
            </a:endParaRPr>
          </a:p>
        </p:txBody>
      </p:sp>
      <p:sp>
        <p:nvSpPr>
          <p:cNvPr id="11" name="Content Placeholder 10">
            <a:extLst>
              <a:ext uri="{FF2B5EF4-FFF2-40B4-BE49-F238E27FC236}">
                <a16:creationId xmlns:a16="http://schemas.microsoft.com/office/drawing/2014/main" id="{B6571C17-D040-4E1E-A90D-77D88567873E}"/>
              </a:ext>
            </a:extLst>
          </p:cNvPr>
          <p:cNvSpPr>
            <a:spLocks noGrp="1"/>
          </p:cNvSpPr>
          <p:nvPr>
            <p:ph sz="quarter" idx="4"/>
          </p:nvPr>
        </p:nvSpPr>
        <p:spPr>
          <a:xfrm>
            <a:off x="7240586" y="2560320"/>
            <a:ext cx="4114801" cy="3446463"/>
          </a:xfrm>
        </p:spPr>
        <p:txBody>
          <a:bodyPr/>
          <a:lstStyle/>
          <a:p>
            <a:pPr>
              <a:lnSpc>
                <a:spcPct val="150000"/>
              </a:lnSpc>
            </a:pPr>
            <a:r>
              <a:rPr lang="en-US" sz="1800" dirty="0">
                <a:latin typeface="Arial" panose="020B0604020202020204" pitchFamily="34" charset="0"/>
                <a:cs typeface="Arial" panose="020B0604020202020204" pitchFamily="34" charset="0"/>
              </a:rPr>
              <a:t>Server should be able to upload file.</a:t>
            </a:r>
          </a:p>
          <a:p>
            <a:pPr>
              <a:lnSpc>
                <a:spcPct val="150000"/>
              </a:lnSpc>
            </a:pPr>
            <a:r>
              <a:rPr lang="en-US" sz="1800" dirty="0">
                <a:latin typeface="Arial" panose="020B0604020202020204" pitchFamily="34" charset="0"/>
                <a:cs typeface="Arial" panose="020B0604020202020204" pitchFamily="34" charset="0"/>
              </a:rPr>
              <a:t>Should maintain log of  all upload request.</a:t>
            </a:r>
          </a:p>
          <a:p>
            <a:pPr>
              <a:lnSpc>
                <a:spcPct val="150000"/>
              </a:lnSpc>
            </a:pPr>
            <a:r>
              <a:rPr lang="en-US" sz="1800" dirty="0">
                <a:latin typeface="Arial" panose="020B0604020202020204" pitchFamily="34" charset="0"/>
                <a:cs typeface="Arial" panose="020B0604020202020204" pitchFamily="34" charset="0"/>
              </a:rPr>
              <a:t>Server will be iterative server to handle multiple clients.</a:t>
            </a:r>
          </a:p>
          <a:p>
            <a:endParaRPr lang="en-IN" dirty="0"/>
          </a:p>
        </p:txBody>
      </p:sp>
      <p:sp>
        <p:nvSpPr>
          <p:cNvPr id="7" name="Date Placeholder 6">
            <a:extLst>
              <a:ext uri="{FF2B5EF4-FFF2-40B4-BE49-F238E27FC236}">
                <a16:creationId xmlns:a16="http://schemas.microsoft.com/office/drawing/2014/main" id="{CF9BF983-B96B-4610-9F94-9B626A8DFF69}"/>
              </a:ext>
            </a:extLst>
          </p:cNvPr>
          <p:cNvSpPr>
            <a:spLocks noGrp="1"/>
          </p:cNvSpPr>
          <p:nvPr>
            <p:ph type="dt" sz="half" idx="10"/>
          </p:nvPr>
        </p:nvSpPr>
        <p:spPr/>
        <p:txBody>
          <a:bodyPr>
            <a:normAutofit/>
          </a:bodyPr>
          <a:lstStyle/>
          <a:p>
            <a:pPr>
              <a:spcAft>
                <a:spcPts val="600"/>
              </a:spcAft>
            </a:pPr>
            <a:r>
              <a:rPr lang="en-US" dirty="0">
                <a:solidFill>
                  <a:schemeClr val="tx2">
                    <a:alpha val="60000"/>
                  </a:schemeClr>
                </a:solidFill>
              </a:rPr>
              <a:t>09-09-2022</a:t>
            </a:r>
          </a:p>
        </p:txBody>
      </p:sp>
      <p:sp>
        <p:nvSpPr>
          <p:cNvPr id="8" name="Footer Placeholder 7">
            <a:extLst>
              <a:ext uri="{FF2B5EF4-FFF2-40B4-BE49-F238E27FC236}">
                <a16:creationId xmlns:a16="http://schemas.microsoft.com/office/drawing/2014/main" id="{55267946-87E4-4FCD-85C7-87A978DD9637}"/>
              </a:ext>
            </a:extLst>
          </p:cNvPr>
          <p:cNvSpPr>
            <a:spLocks noGrp="1"/>
          </p:cNvSpPr>
          <p:nvPr>
            <p:ph type="ftr" sz="quarter" idx="11"/>
          </p:nvPr>
        </p:nvSpPr>
        <p:spPr/>
        <p:txBody>
          <a:bodyPr>
            <a:normAutofit/>
          </a:bodyPr>
          <a:lstStyle/>
          <a:p>
            <a:pPr>
              <a:spcAft>
                <a:spcPts val="600"/>
              </a:spcAft>
            </a:pPr>
            <a:r>
              <a:rPr lang="en-US" dirty="0">
                <a:solidFill>
                  <a:schemeClr val="tx2">
                    <a:alpha val="60000"/>
                  </a:schemeClr>
                </a:solidFill>
              </a:rPr>
              <a:t>TFTP</a:t>
            </a:r>
          </a:p>
        </p:txBody>
      </p:sp>
      <p:sp>
        <p:nvSpPr>
          <p:cNvPr id="9" name="Slide Number Placeholder 8">
            <a:extLst>
              <a:ext uri="{FF2B5EF4-FFF2-40B4-BE49-F238E27FC236}">
                <a16:creationId xmlns:a16="http://schemas.microsoft.com/office/drawing/2014/main" id="{ECDBD4D7-D985-4FC0-B4DA-EFF28F39E846}"/>
              </a:ext>
            </a:extLst>
          </p:cNvPr>
          <p:cNvSpPr>
            <a:spLocks noGrp="1"/>
          </p:cNvSpPr>
          <p:nvPr>
            <p:ph type="sldNum" sz="quarter" idx="12"/>
          </p:nvPr>
        </p:nvSpPr>
        <p:spPr/>
        <p:txBody>
          <a:bodyPr>
            <a:normAutofit/>
          </a:bodyPr>
          <a:lstStyle/>
          <a:p>
            <a:pPr>
              <a:spcAft>
                <a:spcPts val="600"/>
              </a:spcAft>
            </a:pPr>
            <a:fld id="{28844951-7827-47D4-8276-7DDE1FA7D85A}" type="slidenum">
              <a:rPr lang="en-US">
                <a:solidFill>
                  <a:schemeClr val="tx2">
                    <a:alpha val="60000"/>
                  </a:schemeClr>
                </a:solidFill>
              </a:rPr>
              <a:pPr>
                <a:spcAft>
                  <a:spcPts val="600"/>
                </a:spcAft>
              </a:pPr>
              <a:t>6</a:t>
            </a:fld>
            <a:endParaRPr lang="en-US">
              <a:solidFill>
                <a:schemeClr val="tx2">
                  <a:alpha val="60000"/>
                </a:schemeClr>
              </a:solidFill>
            </a:endParaRPr>
          </a:p>
        </p:txBody>
      </p:sp>
      <p:sp>
        <p:nvSpPr>
          <p:cNvPr id="2" name="Title 1">
            <a:extLst>
              <a:ext uri="{FF2B5EF4-FFF2-40B4-BE49-F238E27FC236}">
                <a16:creationId xmlns:a16="http://schemas.microsoft.com/office/drawing/2014/main" id="{97A43182-22EB-43CF-838B-D35955098B4F}"/>
              </a:ext>
            </a:extLst>
          </p:cNvPr>
          <p:cNvSpPr>
            <a:spLocks noGrp="1"/>
          </p:cNvSpPr>
          <p:nvPr>
            <p:ph type="title"/>
          </p:nvPr>
        </p:nvSpPr>
        <p:spPr>
          <a:xfrm>
            <a:off x="838200" y="681037"/>
            <a:ext cx="10515600" cy="908051"/>
          </a:xfrm>
        </p:spPr>
        <p:txBody>
          <a:bodyPr anchor="b">
            <a:normAutofit/>
          </a:bodyPr>
          <a:lstStyle/>
          <a:p>
            <a:r>
              <a:rPr lang="en-US" sz="4400" b="1" dirty="0">
                <a:solidFill>
                  <a:schemeClr val="tx1"/>
                </a:solidFill>
                <a:latin typeface="Arial" panose="020B0604020202020204" pitchFamily="34" charset="0"/>
                <a:cs typeface="Arial" panose="020B0604020202020204" pitchFamily="34" charset="0"/>
              </a:rPr>
              <a:t>Requirements</a:t>
            </a:r>
          </a:p>
        </p:txBody>
      </p:sp>
      <p:sp>
        <p:nvSpPr>
          <p:cNvPr id="5" name="Text Placeholder 4">
            <a:extLst>
              <a:ext uri="{FF2B5EF4-FFF2-40B4-BE49-F238E27FC236}">
                <a16:creationId xmlns:a16="http://schemas.microsoft.com/office/drawing/2014/main" id="{E3D9C39B-3224-462A-B7A3-AFE2D11486A6}"/>
              </a:ext>
            </a:extLst>
          </p:cNvPr>
          <p:cNvSpPr>
            <a:spLocks noGrp="1"/>
          </p:cNvSpPr>
          <p:nvPr>
            <p:ph type="body" idx="1"/>
          </p:nvPr>
        </p:nvSpPr>
        <p:spPr>
          <a:xfrm>
            <a:off x="1335640" y="2011680"/>
            <a:ext cx="4661934" cy="530352"/>
          </a:xfrm>
        </p:spPr>
        <p:txBody>
          <a:bodyPr/>
          <a:lstStyle/>
          <a:p>
            <a:r>
              <a:rPr lang="en-IN" dirty="0">
                <a:latin typeface="Arial" panose="020B0604020202020204" pitchFamily="34" charset="0"/>
                <a:cs typeface="Arial" panose="020B0604020202020204" pitchFamily="34" charset="0"/>
              </a:rPr>
              <a:t>Client</a:t>
            </a:r>
          </a:p>
        </p:txBody>
      </p:sp>
      <p:sp>
        <p:nvSpPr>
          <p:cNvPr id="12" name="Text Placeholder 11">
            <a:extLst>
              <a:ext uri="{FF2B5EF4-FFF2-40B4-BE49-F238E27FC236}">
                <a16:creationId xmlns:a16="http://schemas.microsoft.com/office/drawing/2014/main" id="{C2E3062D-9092-4F51-BD2C-66F00985D4B2}"/>
              </a:ext>
            </a:extLst>
          </p:cNvPr>
          <p:cNvSpPr>
            <a:spLocks noGrp="1"/>
          </p:cNvSpPr>
          <p:nvPr>
            <p:ph type="body" sz="quarter" idx="13"/>
          </p:nvPr>
        </p:nvSpPr>
        <p:spPr>
          <a:xfrm>
            <a:off x="7695344" y="2011680"/>
            <a:ext cx="3656870" cy="530352"/>
          </a:xfrm>
        </p:spPr>
        <p:txBody>
          <a:bodyPr/>
          <a:lstStyle/>
          <a:p>
            <a:r>
              <a:rPr lang="en-IN" dirty="0">
                <a:latin typeface="Arial" panose="020B0604020202020204" pitchFamily="34" charset="0"/>
                <a:cs typeface="Arial" panose="020B0604020202020204" pitchFamily="34" charset="0"/>
              </a:rPr>
              <a:t>Server</a:t>
            </a:r>
          </a:p>
        </p:txBody>
      </p:sp>
      <p:pic>
        <p:nvPicPr>
          <p:cNvPr id="10" name="Content Placeholder 9" descr="Icon&#10;&#10;Description automatically generated">
            <a:extLst>
              <a:ext uri="{FF2B5EF4-FFF2-40B4-BE49-F238E27FC236}">
                <a16:creationId xmlns:a16="http://schemas.microsoft.com/office/drawing/2014/main" id="{FB2A1F26-6A50-4FBC-8EAE-F3209B6429D6}"/>
              </a:ext>
            </a:extLst>
          </p:cNvPr>
          <p:cNvPicPr>
            <a:picLocks noChangeAspect="1"/>
          </p:cNvPicPr>
          <p:nvPr/>
        </p:nvPicPr>
        <p:blipFill>
          <a:blip r:embed="rId2">
            <a:alphaModFix amt="80000"/>
          </a:blip>
          <a:stretch>
            <a:fillRect/>
          </a:stretch>
        </p:blipFill>
        <p:spPr>
          <a:xfrm>
            <a:off x="10342880" y="755354"/>
            <a:ext cx="1010919" cy="852022"/>
          </a:xfrm>
          <a:prstGeom prst="rect">
            <a:avLst/>
          </a:prstGeom>
        </p:spPr>
      </p:pic>
    </p:spTree>
    <p:extLst>
      <p:ext uri="{BB962C8B-B14F-4D97-AF65-F5344CB8AC3E}">
        <p14:creationId xmlns:p14="http://schemas.microsoft.com/office/powerpoint/2010/main" val="33020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4">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ame 26">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28E8A487-1AD9-4127-8DB4-5BDD1A2980CB}"/>
              </a:ext>
            </a:extLst>
          </p:cNvPr>
          <p:cNvSpPr>
            <a:spLocks noGrp="1"/>
          </p:cNvSpPr>
          <p:nvPr>
            <p:ph type="ctrTitle"/>
          </p:nvPr>
        </p:nvSpPr>
        <p:spPr>
          <a:xfrm>
            <a:off x="838200" y="792483"/>
            <a:ext cx="7929880" cy="599438"/>
          </a:xfrm>
        </p:spPr>
        <p:txBody>
          <a:bodyPr>
            <a:noAutofit/>
          </a:bodyPr>
          <a:lstStyle/>
          <a:p>
            <a:pPr algn="l"/>
            <a:r>
              <a:rPr lang="en-IN" sz="4000" b="1" dirty="0">
                <a:solidFill>
                  <a:schemeClr val="tx1"/>
                </a:solidFill>
                <a:latin typeface="Arial" panose="020B0604020202020204" pitchFamily="34" charset="0"/>
                <a:cs typeface="Arial" panose="020B0604020202020204" pitchFamily="34" charset="0"/>
              </a:rPr>
              <a:t>Sample Code Snippets</a:t>
            </a:r>
          </a:p>
        </p:txBody>
      </p:sp>
      <p:pic>
        <p:nvPicPr>
          <p:cNvPr id="19" name="Picture 18" descr="Text&#10;&#10;Description automatically generated">
            <a:extLst>
              <a:ext uri="{FF2B5EF4-FFF2-40B4-BE49-F238E27FC236}">
                <a16:creationId xmlns:a16="http://schemas.microsoft.com/office/drawing/2014/main" id="{891AAC87-7C1A-4AA0-9435-3916E132C0A4}"/>
              </a:ext>
            </a:extLst>
          </p:cNvPr>
          <p:cNvPicPr>
            <a:picLocks noChangeAspect="1"/>
          </p:cNvPicPr>
          <p:nvPr/>
        </p:nvPicPr>
        <p:blipFill>
          <a:blip r:embed="rId2">
            <a:alphaModFix amt="90000"/>
          </a:blip>
          <a:stretch>
            <a:fillRect/>
          </a:stretch>
        </p:blipFill>
        <p:spPr>
          <a:xfrm>
            <a:off x="1138448" y="1615442"/>
            <a:ext cx="4540992" cy="4419598"/>
          </a:xfrm>
          <a:prstGeom prst="rect">
            <a:avLst/>
          </a:prstGeom>
        </p:spPr>
      </p:pic>
      <p:pic>
        <p:nvPicPr>
          <p:cNvPr id="17" name="Picture 16" descr="Text&#10;&#10;Description automatically generated">
            <a:extLst>
              <a:ext uri="{FF2B5EF4-FFF2-40B4-BE49-F238E27FC236}">
                <a16:creationId xmlns:a16="http://schemas.microsoft.com/office/drawing/2014/main" id="{A917EFF3-C5EE-457E-9D25-DB2E18CD75D5}"/>
              </a:ext>
            </a:extLst>
          </p:cNvPr>
          <p:cNvPicPr>
            <a:picLocks noChangeAspect="1"/>
          </p:cNvPicPr>
          <p:nvPr/>
        </p:nvPicPr>
        <p:blipFill>
          <a:blip r:embed="rId3">
            <a:alphaModFix amt="90000"/>
          </a:blip>
          <a:stretch>
            <a:fillRect/>
          </a:stretch>
        </p:blipFill>
        <p:spPr>
          <a:xfrm>
            <a:off x="6431280" y="1615441"/>
            <a:ext cx="4226560" cy="4419598"/>
          </a:xfrm>
          <a:prstGeom prst="rect">
            <a:avLst/>
          </a:prstGeom>
        </p:spPr>
      </p:pic>
      <p:pic>
        <p:nvPicPr>
          <p:cNvPr id="20" name="Content Placeholder 9" descr="Icon&#10;&#10;Description automatically generated">
            <a:extLst>
              <a:ext uri="{FF2B5EF4-FFF2-40B4-BE49-F238E27FC236}">
                <a16:creationId xmlns:a16="http://schemas.microsoft.com/office/drawing/2014/main" id="{CB674BC1-54EA-473E-9CF2-26701A9D957B}"/>
              </a:ext>
            </a:extLst>
          </p:cNvPr>
          <p:cNvPicPr>
            <a:picLocks noChangeAspect="1"/>
          </p:cNvPicPr>
          <p:nvPr/>
        </p:nvPicPr>
        <p:blipFill>
          <a:blip r:embed="rId4">
            <a:alphaModFix amt="90000"/>
          </a:blip>
          <a:stretch>
            <a:fillRect/>
          </a:stretch>
        </p:blipFill>
        <p:spPr>
          <a:xfrm>
            <a:off x="10599256" y="570579"/>
            <a:ext cx="929203" cy="912781"/>
          </a:xfrm>
          <a:prstGeom prst="rect">
            <a:avLst/>
          </a:prstGeom>
        </p:spPr>
      </p:pic>
      <p:sp>
        <p:nvSpPr>
          <p:cNvPr id="4" name="Date Placeholder 3">
            <a:extLst>
              <a:ext uri="{FF2B5EF4-FFF2-40B4-BE49-F238E27FC236}">
                <a16:creationId xmlns:a16="http://schemas.microsoft.com/office/drawing/2014/main" id="{CA4252F6-61C1-49FB-A578-2B82937FA18D}"/>
              </a:ext>
            </a:extLst>
          </p:cNvPr>
          <p:cNvSpPr>
            <a:spLocks noGrp="1"/>
          </p:cNvSpPr>
          <p:nvPr>
            <p:ph type="dt" sz="half" idx="10"/>
          </p:nvPr>
        </p:nvSpPr>
        <p:spPr>
          <a:xfrm>
            <a:off x="838200" y="6429375"/>
            <a:ext cx="2743200" cy="365125"/>
          </a:xfrm>
        </p:spPr>
        <p:txBody>
          <a:bodyPr>
            <a:normAutofit/>
          </a:bodyPr>
          <a:lstStyle/>
          <a:p>
            <a:pPr>
              <a:spcAft>
                <a:spcPts val="600"/>
              </a:spcAft>
            </a:pPr>
            <a:r>
              <a:rPr lang="en-US" dirty="0"/>
              <a:t>09-09-2022</a:t>
            </a:r>
          </a:p>
        </p:txBody>
      </p:sp>
      <p:sp>
        <p:nvSpPr>
          <p:cNvPr id="5" name="Footer Placeholder 4">
            <a:extLst>
              <a:ext uri="{FF2B5EF4-FFF2-40B4-BE49-F238E27FC236}">
                <a16:creationId xmlns:a16="http://schemas.microsoft.com/office/drawing/2014/main" id="{E0CC59CD-1BE3-48D7-9626-BFD29F334C0C}"/>
              </a:ext>
            </a:extLst>
          </p:cNvPr>
          <p:cNvSpPr>
            <a:spLocks noGrp="1"/>
          </p:cNvSpPr>
          <p:nvPr>
            <p:ph type="ftr" sz="quarter" idx="11"/>
          </p:nvPr>
        </p:nvSpPr>
        <p:spPr>
          <a:xfrm>
            <a:off x="4038600" y="6429375"/>
            <a:ext cx="4114800" cy="365125"/>
          </a:xfrm>
        </p:spPr>
        <p:txBody>
          <a:bodyPr>
            <a:normAutofit/>
          </a:bodyPr>
          <a:lstStyle/>
          <a:p>
            <a:pPr>
              <a:spcAft>
                <a:spcPts val="600"/>
              </a:spcAft>
            </a:pPr>
            <a:r>
              <a:rPr lang="en-US" dirty="0" err="1"/>
              <a:t>tfTP</a:t>
            </a:r>
            <a:endParaRPr lang="en-US" dirty="0"/>
          </a:p>
        </p:txBody>
      </p:sp>
      <p:sp>
        <p:nvSpPr>
          <p:cNvPr id="6" name="Slide Number Placeholder 5">
            <a:extLst>
              <a:ext uri="{FF2B5EF4-FFF2-40B4-BE49-F238E27FC236}">
                <a16:creationId xmlns:a16="http://schemas.microsoft.com/office/drawing/2014/main" id="{690AE5D0-BDCA-41CA-97A2-EBF0DA51F15B}"/>
              </a:ext>
            </a:extLst>
          </p:cNvPr>
          <p:cNvSpPr>
            <a:spLocks noGrp="1"/>
          </p:cNvSpPr>
          <p:nvPr>
            <p:ph type="sldNum" sz="quarter" idx="12"/>
          </p:nvPr>
        </p:nvSpPr>
        <p:spPr>
          <a:xfrm>
            <a:off x="8610600" y="6429375"/>
            <a:ext cx="2743200" cy="365125"/>
          </a:xfrm>
        </p:spPr>
        <p:txBody>
          <a:bodyPr>
            <a:normAutofit/>
          </a:bodyPr>
          <a:lstStyle/>
          <a:p>
            <a:pPr>
              <a:spcAft>
                <a:spcPts val="600"/>
              </a:spcAft>
            </a:pPr>
            <a:fld id="{28844951-7827-47D4-8276-7DDE1FA7D85A}" type="slidenum">
              <a:rPr lang="en-US" smtClean="0"/>
              <a:pPr>
                <a:spcAft>
                  <a:spcPts val="600"/>
                </a:spcAft>
              </a:pPr>
              <a:t>7</a:t>
            </a:fld>
            <a:endParaRPr lang="en-US"/>
          </a:p>
        </p:txBody>
      </p:sp>
    </p:spTree>
    <p:extLst>
      <p:ext uri="{BB962C8B-B14F-4D97-AF65-F5344CB8AC3E}">
        <p14:creationId xmlns:p14="http://schemas.microsoft.com/office/powerpoint/2010/main" val="1797219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05EDACD7-9F06-4B46-B536-8C35A9B558E2}"/>
              </a:ext>
            </a:extLst>
          </p:cNvPr>
          <p:cNvSpPr>
            <a:spLocks noGrp="1"/>
          </p:cNvSpPr>
          <p:nvPr>
            <p:ph sz="half" idx="2"/>
          </p:nvPr>
        </p:nvSpPr>
        <p:spPr>
          <a:xfrm>
            <a:off x="839788" y="2429191"/>
            <a:ext cx="5157787" cy="3464751"/>
          </a:xfrm>
        </p:spPr>
        <p:txBody>
          <a:bodyPr>
            <a:normAutofit/>
          </a:bodyPr>
          <a:lstStyle/>
          <a:p>
            <a:pPr>
              <a:lnSpc>
                <a:spcPct val="200000"/>
              </a:lnSpc>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Managing the deadlines</a:t>
            </a:r>
          </a:p>
          <a:p>
            <a:pPr>
              <a:lnSpc>
                <a:spcPct val="200000"/>
              </a:lnSpc>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Scope Management</a:t>
            </a:r>
          </a:p>
          <a:p>
            <a:pPr>
              <a:lnSpc>
                <a:spcPct val="200000"/>
              </a:lnSpc>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Project Management</a:t>
            </a:r>
          </a:p>
          <a:p>
            <a:pPr>
              <a:lnSpc>
                <a:spcPct val="200000"/>
              </a:lnSpc>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development</a:t>
            </a:r>
          </a:p>
          <a:p>
            <a:endParaRPr lang="en-IN" dirty="0"/>
          </a:p>
        </p:txBody>
      </p:sp>
      <p:sp>
        <p:nvSpPr>
          <p:cNvPr id="12" name="Content Placeholder 11">
            <a:extLst>
              <a:ext uri="{FF2B5EF4-FFF2-40B4-BE49-F238E27FC236}">
                <a16:creationId xmlns:a16="http://schemas.microsoft.com/office/drawing/2014/main" id="{4A660FE6-7E6E-4F58-A4D7-E869A8EFACA2}"/>
              </a:ext>
            </a:extLst>
          </p:cNvPr>
          <p:cNvSpPr>
            <a:spLocks noGrp="1"/>
          </p:cNvSpPr>
          <p:nvPr>
            <p:ph sz="quarter" idx="4"/>
          </p:nvPr>
        </p:nvSpPr>
        <p:spPr/>
        <p:txBody>
          <a:bodyPr>
            <a:normAutofit fontScale="55000" lnSpcReduction="20000"/>
          </a:bodyPr>
          <a:lstStyle/>
          <a:p>
            <a:pPr>
              <a:lnSpc>
                <a:spcPct val="120000"/>
              </a:lnSpc>
              <a:buFont typeface="Wingdings" panose="05000000000000000000" pitchFamily="2" charset="2"/>
              <a:buChar char="v"/>
            </a:pPr>
            <a:r>
              <a:rPr lang="en-IN" sz="2200" dirty="0">
                <a:solidFill>
                  <a:schemeClr val="tx1"/>
                </a:solidFill>
                <a:latin typeface="Arial" panose="020B0604020202020204" pitchFamily="34" charset="0"/>
                <a:cs typeface="Arial" panose="020B0604020202020204" pitchFamily="34" charset="0"/>
              </a:rPr>
              <a:t>Proper time estimation</a:t>
            </a:r>
          </a:p>
          <a:p>
            <a:pPr>
              <a:lnSpc>
                <a:spcPct val="120000"/>
              </a:lnSpc>
              <a:buFont typeface="Wingdings" panose="05000000000000000000" pitchFamily="2" charset="2"/>
              <a:buChar char="v"/>
            </a:pPr>
            <a:r>
              <a:rPr lang="en-IN" sz="2200" dirty="0">
                <a:solidFill>
                  <a:schemeClr val="tx1"/>
                </a:solidFill>
                <a:latin typeface="Arial" panose="020B0604020202020204" pitchFamily="34" charset="0"/>
                <a:cs typeface="Arial" panose="020B0604020202020204" pitchFamily="34" charset="0"/>
              </a:rPr>
              <a:t>Project review at each steps</a:t>
            </a:r>
          </a:p>
          <a:p>
            <a:pPr>
              <a:lnSpc>
                <a:spcPct val="120000"/>
              </a:lnSpc>
              <a:buFont typeface="Wingdings" panose="05000000000000000000" pitchFamily="2" charset="2"/>
              <a:buChar char="v"/>
            </a:pPr>
            <a:r>
              <a:rPr lang="en-IN" sz="2200" dirty="0">
                <a:solidFill>
                  <a:schemeClr val="tx1"/>
                </a:solidFill>
                <a:latin typeface="Arial" panose="020B0604020202020204" pitchFamily="34" charset="0"/>
                <a:cs typeface="Arial" panose="020B0604020202020204" pitchFamily="34" charset="0"/>
              </a:rPr>
              <a:t>Preparing daily MOM’s</a:t>
            </a:r>
          </a:p>
          <a:p>
            <a:pPr>
              <a:lnSpc>
                <a:spcPct val="120000"/>
              </a:lnSpc>
              <a:buFont typeface="Wingdings" panose="05000000000000000000" pitchFamily="2" charset="2"/>
              <a:buChar char="v"/>
            </a:pPr>
            <a:endParaRPr lang="en-IN" sz="2200" dirty="0">
              <a:solidFill>
                <a:schemeClr val="tx1"/>
              </a:solidFill>
              <a:latin typeface="Arial" panose="020B0604020202020204" pitchFamily="34" charset="0"/>
              <a:cs typeface="Arial" panose="020B0604020202020204" pitchFamily="34" charset="0"/>
            </a:endParaRPr>
          </a:p>
          <a:p>
            <a:pPr>
              <a:lnSpc>
                <a:spcPct val="120000"/>
              </a:lnSpc>
              <a:buFont typeface="Wingdings" panose="05000000000000000000" pitchFamily="2" charset="2"/>
              <a:buChar char="v"/>
            </a:pPr>
            <a:r>
              <a:rPr lang="en-IN" sz="2200" dirty="0">
                <a:solidFill>
                  <a:schemeClr val="tx1"/>
                </a:solidFill>
                <a:latin typeface="Arial" panose="020B0604020202020204" pitchFamily="34" charset="0"/>
                <a:cs typeface="Arial" panose="020B0604020202020204" pitchFamily="34" charset="0"/>
              </a:rPr>
              <a:t>Detailed scope management plan</a:t>
            </a:r>
          </a:p>
          <a:p>
            <a:pPr>
              <a:lnSpc>
                <a:spcPct val="120000"/>
              </a:lnSpc>
              <a:buFont typeface="Wingdings" panose="05000000000000000000" pitchFamily="2" charset="2"/>
              <a:buChar char="v"/>
            </a:pPr>
            <a:r>
              <a:rPr lang="en-IN" sz="2200" dirty="0">
                <a:solidFill>
                  <a:schemeClr val="tx1"/>
                </a:solidFill>
                <a:latin typeface="Arial" panose="020B0604020202020204" pitchFamily="34" charset="0"/>
                <a:cs typeface="Arial" panose="020B0604020202020204" pitchFamily="34" charset="0"/>
              </a:rPr>
              <a:t>proper risk management strategies</a:t>
            </a:r>
          </a:p>
          <a:p>
            <a:pPr>
              <a:lnSpc>
                <a:spcPct val="120000"/>
              </a:lnSpc>
              <a:buFont typeface="Wingdings" panose="05000000000000000000" pitchFamily="2" charset="2"/>
              <a:buChar char="v"/>
            </a:pPr>
            <a:endParaRPr lang="en-IN" sz="2200" dirty="0">
              <a:solidFill>
                <a:schemeClr val="tx1"/>
              </a:solidFill>
              <a:latin typeface="Arial" panose="020B0604020202020204" pitchFamily="34" charset="0"/>
              <a:cs typeface="Arial" panose="020B0604020202020204" pitchFamily="34" charset="0"/>
            </a:endParaRPr>
          </a:p>
          <a:p>
            <a:pPr>
              <a:lnSpc>
                <a:spcPct val="120000"/>
              </a:lnSpc>
              <a:buFont typeface="Wingdings" panose="05000000000000000000" pitchFamily="2" charset="2"/>
              <a:buChar char="v"/>
            </a:pPr>
            <a:r>
              <a:rPr lang="en-IN" sz="2200" dirty="0">
                <a:solidFill>
                  <a:schemeClr val="tx1"/>
                </a:solidFill>
                <a:latin typeface="Arial" panose="020B0604020202020204" pitchFamily="34" charset="0"/>
                <a:cs typeface="Arial" panose="020B0604020202020204" pitchFamily="34" charset="0"/>
              </a:rPr>
              <a:t>Finding out right tools needed for project</a:t>
            </a:r>
          </a:p>
          <a:p>
            <a:pPr>
              <a:lnSpc>
                <a:spcPct val="120000"/>
              </a:lnSpc>
              <a:buFont typeface="Wingdings" panose="05000000000000000000" pitchFamily="2" charset="2"/>
              <a:buChar char="v"/>
            </a:pPr>
            <a:endParaRPr lang="en-IN" sz="2200" dirty="0">
              <a:solidFill>
                <a:schemeClr val="tx1"/>
              </a:solidFill>
              <a:latin typeface="Arial" panose="020B0604020202020204" pitchFamily="34" charset="0"/>
              <a:cs typeface="Arial" panose="020B0604020202020204" pitchFamily="34" charset="0"/>
            </a:endParaRPr>
          </a:p>
          <a:p>
            <a:pPr>
              <a:lnSpc>
                <a:spcPct val="120000"/>
              </a:lnSpc>
              <a:buFont typeface="Wingdings" panose="05000000000000000000" pitchFamily="2" charset="2"/>
              <a:buChar char="v"/>
            </a:pPr>
            <a:r>
              <a:rPr lang="en-IN" sz="2200" dirty="0">
                <a:solidFill>
                  <a:schemeClr val="tx1"/>
                </a:solidFill>
                <a:latin typeface="Arial" panose="020B0604020202020204" pitchFamily="34" charset="0"/>
                <a:cs typeface="Arial" panose="020B0604020202020204" pitchFamily="34" charset="0"/>
              </a:rPr>
              <a:t>Proper time estimation</a:t>
            </a:r>
          </a:p>
          <a:p>
            <a:pPr>
              <a:lnSpc>
                <a:spcPct val="120000"/>
              </a:lnSpc>
              <a:buFont typeface="Wingdings" panose="05000000000000000000" pitchFamily="2" charset="2"/>
              <a:buChar char="v"/>
            </a:pPr>
            <a:r>
              <a:rPr lang="en-IN" sz="2200" dirty="0">
                <a:solidFill>
                  <a:schemeClr val="tx1"/>
                </a:solidFill>
                <a:latin typeface="Arial" panose="020B0604020202020204" pitchFamily="34" charset="0"/>
                <a:cs typeface="Arial" panose="020B0604020202020204" pitchFamily="34" charset="0"/>
              </a:rPr>
              <a:t>Identifying any and all potential risks</a:t>
            </a:r>
          </a:p>
          <a:p>
            <a:endParaRPr lang="en-IN" dirty="0"/>
          </a:p>
        </p:txBody>
      </p:sp>
      <p:sp>
        <p:nvSpPr>
          <p:cNvPr id="7" name="Date Placeholder 6">
            <a:extLst>
              <a:ext uri="{FF2B5EF4-FFF2-40B4-BE49-F238E27FC236}">
                <a16:creationId xmlns:a16="http://schemas.microsoft.com/office/drawing/2014/main" id="{66CB554B-73A5-4106-A48D-001C726CE46C}"/>
              </a:ext>
            </a:extLst>
          </p:cNvPr>
          <p:cNvSpPr>
            <a:spLocks noGrp="1"/>
          </p:cNvSpPr>
          <p:nvPr>
            <p:ph type="dt" sz="half" idx="10"/>
          </p:nvPr>
        </p:nvSpPr>
        <p:spPr/>
        <p:txBody>
          <a:bodyPr vert="horz" lIns="91440" tIns="45720" rIns="91440" bIns="45720" rtlCol="0" anchor="ctr">
            <a:normAutofit/>
          </a:bodyPr>
          <a:lstStyle/>
          <a:p>
            <a:pPr>
              <a:spcAft>
                <a:spcPts val="600"/>
              </a:spcAft>
            </a:pPr>
            <a:r>
              <a:rPr lang="en-US" dirty="0">
                <a:solidFill>
                  <a:schemeClr val="tx2">
                    <a:alpha val="60000"/>
                  </a:schemeClr>
                </a:solidFill>
              </a:rPr>
              <a:t>09-09-2022</a:t>
            </a:r>
          </a:p>
        </p:txBody>
      </p:sp>
      <p:sp>
        <p:nvSpPr>
          <p:cNvPr id="8" name="Footer Placeholder 7">
            <a:extLst>
              <a:ext uri="{FF2B5EF4-FFF2-40B4-BE49-F238E27FC236}">
                <a16:creationId xmlns:a16="http://schemas.microsoft.com/office/drawing/2014/main" id="{2B464640-8ACA-4AEB-B9BF-A79783A19988}"/>
              </a:ext>
            </a:extLst>
          </p:cNvPr>
          <p:cNvSpPr>
            <a:spLocks noGrp="1"/>
          </p:cNvSpPr>
          <p:nvPr>
            <p:ph type="ftr" sz="quarter" idx="11"/>
          </p:nvPr>
        </p:nvSpPr>
        <p:spPr>
          <a:xfrm>
            <a:off x="4038600" y="6429375"/>
            <a:ext cx="4114800" cy="365125"/>
          </a:xfrm>
        </p:spPr>
        <p:txBody>
          <a:bodyPr vert="horz" lIns="91440" tIns="45720" rIns="91440" bIns="45720" rtlCol="0" anchor="ctr">
            <a:normAutofit fontScale="92500" lnSpcReduction="20000"/>
          </a:bodyPr>
          <a:lstStyle/>
          <a:p>
            <a:pPr>
              <a:spcAft>
                <a:spcPts val="600"/>
              </a:spcAft>
            </a:pPr>
            <a:endParaRPr lang="en-US" kern="1200" cap="all" spc="150" baseline="0" dirty="0">
              <a:solidFill>
                <a:srgbClr val="FFFFFF"/>
              </a:solidFill>
              <a:latin typeface="+mn-lt"/>
              <a:ea typeface="+mn-ea"/>
              <a:cs typeface="+mn-cs"/>
            </a:endParaRPr>
          </a:p>
          <a:p>
            <a:pPr>
              <a:spcAft>
                <a:spcPts val="600"/>
              </a:spcAft>
            </a:pPr>
            <a:r>
              <a:rPr lang="en-US" kern="1200" cap="all" spc="150" baseline="0" dirty="0">
                <a:solidFill>
                  <a:schemeClr val="tx2">
                    <a:alpha val="60000"/>
                  </a:schemeClr>
                </a:solidFill>
                <a:latin typeface="+mn-lt"/>
                <a:ea typeface="+mn-ea"/>
                <a:cs typeface="+mn-cs"/>
              </a:rPr>
              <a:t>TFTP</a:t>
            </a:r>
          </a:p>
        </p:txBody>
      </p:sp>
      <p:sp>
        <p:nvSpPr>
          <p:cNvPr id="9" name="Slide Number Placeholder 8">
            <a:extLst>
              <a:ext uri="{FF2B5EF4-FFF2-40B4-BE49-F238E27FC236}">
                <a16:creationId xmlns:a16="http://schemas.microsoft.com/office/drawing/2014/main" id="{A36E7A03-635E-4F0D-9A7F-96B13283D131}"/>
              </a:ext>
            </a:extLst>
          </p:cNvPr>
          <p:cNvSpPr>
            <a:spLocks noGrp="1"/>
          </p:cNvSpPr>
          <p:nvPr>
            <p:ph type="sldNum" sz="quarter" idx="12"/>
          </p:nvPr>
        </p:nvSpPr>
        <p:spPr/>
        <p:txBody>
          <a:bodyPr vert="horz" lIns="91440" tIns="45720" rIns="91440" bIns="45720" rtlCol="0" anchor="ctr">
            <a:normAutofit/>
          </a:bodyPr>
          <a:lstStyle/>
          <a:p>
            <a:pPr>
              <a:spcAft>
                <a:spcPts val="600"/>
              </a:spcAft>
            </a:pPr>
            <a:fld id="{28844951-7827-47D4-8276-7DDE1FA7D85A}" type="slidenum">
              <a:rPr lang="en-US">
                <a:solidFill>
                  <a:schemeClr val="tx2">
                    <a:alpha val="60000"/>
                  </a:schemeClr>
                </a:solidFill>
              </a:rPr>
              <a:pPr>
                <a:spcAft>
                  <a:spcPts val="600"/>
                </a:spcAft>
              </a:pPr>
              <a:t>8</a:t>
            </a:fld>
            <a:endParaRPr lang="en-US">
              <a:solidFill>
                <a:schemeClr val="tx2">
                  <a:alpha val="60000"/>
                </a:schemeClr>
              </a:solidFill>
            </a:endParaRPr>
          </a:p>
        </p:txBody>
      </p:sp>
      <p:sp>
        <p:nvSpPr>
          <p:cNvPr id="20" name="Title 19">
            <a:extLst>
              <a:ext uri="{FF2B5EF4-FFF2-40B4-BE49-F238E27FC236}">
                <a16:creationId xmlns:a16="http://schemas.microsoft.com/office/drawing/2014/main" id="{2DB3B99A-1BFE-45FD-89BB-94C4EC582530}"/>
              </a:ext>
            </a:extLst>
          </p:cNvPr>
          <p:cNvSpPr>
            <a:spLocks noGrp="1"/>
          </p:cNvSpPr>
          <p:nvPr>
            <p:ph type="title"/>
          </p:nvPr>
        </p:nvSpPr>
        <p:spPr/>
        <p:txBody>
          <a:bodyPr vert="horz" lIns="91440" tIns="45720" rIns="91440" bIns="45720" rtlCol="0" anchor="b">
            <a:normAutofit/>
          </a:bodyPr>
          <a:lstStyle/>
          <a:p>
            <a:br>
              <a:rPr lang="en-US" sz="4400" dirty="0">
                <a:solidFill>
                  <a:srgbClr val="FFFFFF"/>
                </a:solidFill>
              </a:rPr>
            </a:br>
            <a:endParaRPr lang="en-US" sz="4400" dirty="0">
              <a:solidFill>
                <a:srgbClr val="FFFFFF"/>
              </a:solidFill>
            </a:endParaRPr>
          </a:p>
        </p:txBody>
      </p:sp>
      <p:sp>
        <p:nvSpPr>
          <p:cNvPr id="10" name="Text Placeholder 9">
            <a:extLst>
              <a:ext uri="{FF2B5EF4-FFF2-40B4-BE49-F238E27FC236}">
                <a16:creationId xmlns:a16="http://schemas.microsoft.com/office/drawing/2014/main" id="{B852BC84-F028-4CA8-BF8D-2161CB0FF73D}"/>
              </a:ext>
            </a:extLst>
          </p:cNvPr>
          <p:cNvSpPr>
            <a:spLocks noGrp="1"/>
          </p:cNvSpPr>
          <p:nvPr>
            <p:ph type="body" idx="1"/>
          </p:nvPr>
        </p:nvSpPr>
        <p:spPr/>
        <p:txBody>
          <a:bodyPr/>
          <a:lstStyle/>
          <a:p>
            <a:r>
              <a:rPr lang="en-IN" b="1" dirty="0">
                <a:latin typeface="Arial" panose="020B0604020202020204" pitchFamily="34" charset="0"/>
                <a:cs typeface="Arial" panose="020B0604020202020204" pitchFamily="34" charset="0"/>
              </a:rPr>
              <a:t>Challenges faced</a:t>
            </a:r>
          </a:p>
        </p:txBody>
      </p:sp>
      <p:sp>
        <p:nvSpPr>
          <p:cNvPr id="13" name="Text Placeholder 12">
            <a:extLst>
              <a:ext uri="{FF2B5EF4-FFF2-40B4-BE49-F238E27FC236}">
                <a16:creationId xmlns:a16="http://schemas.microsoft.com/office/drawing/2014/main" id="{56D0397A-273E-4BDA-BA00-AE388DE3B3AD}"/>
              </a:ext>
            </a:extLst>
          </p:cNvPr>
          <p:cNvSpPr>
            <a:spLocks noGrp="1"/>
          </p:cNvSpPr>
          <p:nvPr>
            <p:ph type="body" sz="quarter" idx="13"/>
          </p:nvPr>
        </p:nvSpPr>
        <p:spPr/>
        <p:txBody>
          <a:bodyPr/>
          <a:lstStyle/>
          <a:p>
            <a:r>
              <a:rPr lang="en-IN" b="1" dirty="0">
                <a:latin typeface="Arial" panose="020B0604020202020204" pitchFamily="34" charset="0"/>
                <a:cs typeface="Arial" panose="020B0604020202020204" pitchFamily="34" charset="0"/>
              </a:rPr>
              <a:t>Solution</a:t>
            </a:r>
          </a:p>
        </p:txBody>
      </p:sp>
      <p:sp>
        <p:nvSpPr>
          <p:cNvPr id="19" name="TextBox 18">
            <a:extLst>
              <a:ext uri="{FF2B5EF4-FFF2-40B4-BE49-F238E27FC236}">
                <a16:creationId xmlns:a16="http://schemas.microsoft.com/office/drawing/2014/main" id="{4942E857-AF76-4CA1-B249-B3A86BF36400}"/>
              </a:ext>
            </a:extLst>
          </p:cNvPr>
          <p:cNvSpPr txBox="1"/>
          <p:nvPr/>
        </p:nvSpPr>
        <p:spPr>
          <a:xfrm>
            <a:off x="2294021" y="794415"/>
            <a:ext cx="8020297" cy="584775"/>
          </a:xfrm>
          <a:prstGeom prst="rect">
            <a:avLst/>
          </a:prstGeom>
          <a:noFill/>
        </p:spPr>
        <p:txBody>
          <a:bodyPr wrap="square">
            <a:spAutoFit/>
          </a:bodyPr>
          <a:lstStyle/>
          <a:p>
            <a:r>
              <a:rPr lang="en-IN" sz="3200" b="1" dirty="0">
                <a:solidFill>
                  <a:schemeClr val="tx1"/>
                </a:solidFill>
                <a:latin typeface="Arial" panose="020B0604020202020204" pitchFamily="34" charset="0"/>
                <a:cs typeface="Arial" panose="020B0604020202020204" pitchFamily="34" charset="0"/>
              </a:rPr>
              <a:t>Challenges faced &amp; how it addressed </a:t>
            </a:r>
            <a:endParaRPr lang="en-IN" sz="3200" dirty="0">
              <a:latin typeface="Arial" panose="020B0604020202020204" pitchFamily="34" charset="0"/>
              <a:cs typeface="Arial" panose="020B0604020202020204" pitchFamily="34" charset="0"/>
            </a:endParaRPr>
          </a:p>
        </p:txBody>
      </p:sp>
      <p:pic>
        <p:nvPicPr>
          <p:cNvPr id="24" name="Picture 23">
            <a:extLst>
              <a:ext uri="{FF2B5EF4-FFF2-40B4-BE49-F238E27FC236}">
                <a16:creationId xmlns:a16="http://schemas.microsoft.com/office/drawing/2014/main" id="{12E65B76-2D74-4D05-A09C-F11A6D694F12}"/>
              </a:ext>
            </a:extLst>
          </p:cNvPr>
          <p:cNvPicPr>
            <a:picLocks noChangeAspect="1"/>
          </p:cNvPicPr>
          <p:nvPr/>
        </p:nvPicPr>
        <p:blipFill>
          <a:blip r:embed="rId2"/>
          <a:stretch>
            <a:fillRect/>
          </a:stretch>
        </p:blipFill>
        <p:spPr>
          <a:xfrm>
            <a:off x="10762422" y="724881"/>
            <a:ext cx="743776" cy="749873"/>
          </a:xfrm>
          <a:prstGeom prst="rect">
            <a:avLst/>
          </a:prstGeom>
        </p:spPr>
      </p:pic>
    </p:spTree>
    <p:extLst>
      <p:ext uri="{BB962C8B-B14F-4D97-AF65-F5344CB8AC3E}">
        <p14:creationId xmlns:p14="http://schemas.microsoft.com/office/powerpoint/2010/main" val="3800068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2294E581-0683-4E2B-A913-BCC26AB3A480}"/>
              </a:ext>
            </a:extLst>
          </p:cNvPr>
          <p:cNvSpPr>
            <a:spLocks noGrp="1"/>
          </p:cNvSpPr>
          <p:nvPr>
            <p:ph type="dt" sz="half" idx="10"/>
          </p:nvPr>
        </p:nvSpPr>
        <p:spPr/>
        <p:txBody>
          <a:bodyPr/>
          <a:lstStyle/>
          <a:p>
            <a:r>
              <a:rPr lang="en-US" dirty="0"/>
              <a:t>09-09-2022</a:t>
            </a:r>
          </a:p>
        </p:txBody>
      </p:sp>
      <p:sp>
        <p:nvSpPr>
          <p:cNvPr id="9" name="Footer Placeholder 8">
            <a:extLst>
              <a:ext uri="{FF2B5EF4-FFF2-40B4-BE49-F238E27FC236}">
                <a16:creationId xmlns:a16="http://schemas.microsoft.com/office/drawing/2014/main" id="{3E8F64F1-DC40-4023-9DA0-358ED027B8CD}"/>
              </a:ext>
            </a:extLst>
          </p:cNvPr>
          <p:cNvSpPr>
            <a:spLocks noGrp="1"/>
          </p:cNvSpPr>
          <p:nvPr>
            <p:ph type="ftr" sz="quarter" idx="11"/>
          </p:nvPr>
        </p:nvSpPr>
        <p:spPr/>
        <p:txBody>
          <a:bodyPr/>
          <a:lstStyle/>
          <a:p>
            <a:r>
              <a:rPr lang="en-US" kern="1200" cap="all" spc="150" baseline="0" dirty="0">
                <a:solidFill>
                  <a:srgbClr val="FFFFFF"/>
                </a:solidFill>
                <a:latin typeface="+mn-lt"/>
                <a:ea typeface="+mn-ea"/>
                <a:cs typeface="+mn-cs"/>
              </a:rPr>
              <a:t>TFTP</a:t>
            </a:r>
          </a:p>
          <a:p>
            <a:endParaRPr lang="en-US" dirty="0"/>
          </a:p>
        </p:txBody>
      </p:sp>
      <p:sp>
        <p:nvSpPr>
          <p:cNvPr id="10" name="Slide Number Placeholder 9">
            <a:extLst>
              <a:ext uri="{FF2B5EF4-FFF2-40B4-BE49-F238E27FC236}">
                <a16:creationId xmlns:a16="http://schemas.microsoft.com/office/drawing/2014/main" id="{B79DA74E-F016-40EE-B04F-967A40C1A9A1}"/>
              </a:ext>
            </a:extLst>
          </p:cNvPr>
          <p:cNvSpPr>
            <a:spLocks noGrp="1"/>
          </p:cNvSpPr>
          <p:nvPr>
            <p:ph type="sldNum" sz="quarter" idx="12"/>
          </p:nvPr>
        </p:nvSpPr>
        <p:spPr/>
        <p:txBody>
          <a:bodyPr/>
          <a:lstStyle/>
          <a:p>
            <a:fld id="{28844951-7827-47D4-8276-7DDE1FA7D85A}" type="slidenum">
              <a:rPr lang="en-US" smtClean="0"/>
              <a:t>9</a:t>
            </a:fld>
            <a:endParaRPr lang="en-US"/>
          </a:p>
        </p:txBody>
      </p:sp>
      <p:graphicFrame>
        <p:nvGraphicFramePr>
          <p:cNvPr id="11" name="Content Placeholder 2">
            <a:extLst>
              <a:ext uri="{FF2B5EF4-FFF2-40B4-BE49-F238E27FC236}">
                <a16:creationId xmlns:a16="http://schemas.microsoft.com/office/drawing/2014/main" id="{2F591E2C-B6CA-465D-A9A5-494174FEDB3A}"/>
              </a:ext>
            </a:extLst>
          </p:cNvPr>
          <p:cNvGraphicFramePr>
            <a:graphicFrameLocks/>
          </p:cNvGraphicFramePr>
          <p:nvPr>
            <p:extLst>
              <p:ext uri="{D42A27DB-BD31-4B8C-83A1-F6EECF244321}">
                <p14:modId xmlns:p14="http://schemas.microsoft.com/office/powerpoint/2010/main" val="3993243531"/>
              </p:ext>
            </p:extLst>
          </p:nvPr>
        </p:nvGraphicFramePr>
        <p:xfrm>
          <a:off x="1422492" y="2301411"/>
          <a:ext cx="9662068" cy="3713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id="{561F406A-4ACA-42A4-AAB4-C4A868AE814D}"/>
              </a:ext>
            </a:extLst>
          </p:cNvPr>
          <p:cNvSpPr txBox="1"/>
          <p:nvPr/>
        </p:nvSpPr>
        <p:spPr>
          <a:xfrm>
            <a:off x="1259932" y="1252974"/>
            <a:ext cx="6096000" cy="646331"/>
          </a:xfrm>
          <a:prstGeom prst="rect">
            <a:avLst/>
          </a:prstGeom>
          <a:noFill/>
        </p:spPr>
        <p:txBody>
          <a:bodyPr wrap="square">
            <a:spAutoFit/>
          </a:bodyPr>
          <a:lstStyle/>
          <a:p>
            <a:r>
              <a:rPr lang="en-US" sz="3600" b="1" dirty="0">
                <a:solidFill>
                  <a:schemeClr val="tx1"/>
                </a:solidFill>
                <a:latin typeface="Arial" panose="020B0604020202020204" pitchFamily="34" charset="0"/>
                <a:cs typeface="Arial" panose="020B0604020202020204" pitchFamily="34" charset="0"/>
              </a:rPr>
              <a:t>Experienced Gained</a:t>
            </a:r>
            <a:endParaRPr lang="en-IN" sz="360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75DEFD61-45BD-4745-B322-4F5A7E2E9CE4}"/>
              </a:ext>
            </a:extLst>
          </p:cNvPr>
          <p:cNvPicPr>
            <a:picLocks noChangeAspect="1"/>
          </p:cNvPicPr>
          <p:nvPr/>
        </p:nvPicPr>
        <p:blipFill>
          <a:blip r:embed="rId7"/>
          <a:stretch>
            <a:fillRect/>
          </a:stretch>
        </p:blipFill>
        <p:spPr>
          <a:xfrm>
            <a:off x="10762422" y="724881"/>
            <a:ext cx="743776" cy="749873"/>
          </a:xfrm>
          <a:prstGeom prst="rect">
            <a:avLst/>
          </a:prstGeom>
        </p:spPr>
      </p:pic>
    </p:spTree>
    <p:extLst>
      <p:ext uri="{BB962C8B-B14F-4D97-AF65-F5344CB8AC3E}">
        <p14:creationId xmlns:p14="http://schemas.microsoft.com/office/powerpoint/2010/main" val="4251623839"/>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F4B188-9E41-4609-81DC-EA2587D009AE}">
  <ds:schemaRefs>
    <ds:schemaRef ds:uri="http://schemas.microsoft.com/sharepoint/v3/contenttype/forms"/>
  </ds:schemaRefs>
</ds:datastoreItem>
</file>

<file path=customXml/itemProps2.xml><?xml version="1.0" encoding="utf-8"?>
<ds:datastoreItem xmlns:ds="http://schemas.openxmlformats.org/officeDocument/2006/customXml" ds:itemID="{DAAFE2A1-77F8-441E-9B9F-DD61C354F4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6052644-F409-493B-8E91-969D43897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{2B593AEE-2E42-438D-9686-C14F721480D4}tf00537603_win32</Template>
  <TotalTime>336</TotalTime>
  <Words>428</Words>
  <Application>Microsoft Office PowerPoint</Application>
  <PresentationFormat>Widescreen</PresentationFormat>
  <Paragraphs>109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Avenir Next LT Pro</vt:lpstr>
      <vt:lpstr>Calibri</vt:lpstr>
      <vt:lpstr>Sabon Next LT</vt:lpstr>
      <vt:lpstr>Times New Roman</vt:lpstr>
      <vt:lpstr>Wingdings</vt:lpstr>
      <vt:lpstr>LuminousVTI</vt:lpstr>
      <vt:lpstr>Trivial File Transfer Protocol</vt:lpstr>
      <vt:lpstr>Agenda</vt:lpstr>
      <vt:lpstr>Overview</vt:lpstr>
      <vt:lpstr>High Level Diagrams: Use-Case Diagram</vt:lpstr>
      <vt:lpstr>System Architecture</vt:lpstr>
      <vt:lpstr>Requirements</vt:lpstr>
      <vt:lpstr>Sample Code Snippets</vt:lpstr>
      <vt:lpstr> </vt:lpstr>
      <vt:lpstr>PowerPoint Presentation</vt:lpstr>
      <vt:lpstr>PowerPoint Presentation</vt:lpstr>
      <vt:lpstr>PowerPoint Presentation</vt:lpstr>
      <vt:lpstr>Individual Contribution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Trivial File Transfer Protocol</dc:title>
  <dc:creator>S, Snekha</dc:creator>
  <cp:lastModifiedBy>S, Snekha</cp:lastModifiedBy>
  <cp:revision>3</cp:revision>
  <dcterms:created xsi:type="dcterms:W3CDTF">2022-09-08T09:56:39Z</dcterms:created>
  <dcterms:modified xsi:type="dcterms:W3CDTF">2022-09-08T15:42:50Z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