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 sz="2400" b="1" dirty="0">
                <a:solidFill>
                  <a:srgbClr val="1482AB"/>
                </a:solidFill>
                <a:latin typeface="Arial"/>
                <a:ea typeface="Arial"/>
                <a:cs typeface="Arial"/>
                <a:sym typeface="Arial"/>
              </a:rPr>
              <a:t>Snekha C</a:t>
            </a:r>
            <a:r>
              <a:rPr lang="en-IN" sz="2400" b="1" dirty="0">
                <a:solidFill>
                  <a:srgbClr val="1482AB"/>
                </a:solidFill>
                <a:latin typeface="Arial"/>
                <a:ea typeface="Arial"/>
                <a:cs typeface="Arial"/>
                <a:sym typeface="Arial"/>
              </a:rPr>
              <a:t> –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a:t>
            </a:r>
            <a:r>
              <a:rPr lang="" sz="2400" b="1" dirty="0">
                <a:solidFill>
                  <a:srgbClr val="1482AB"/>
                </a:solidFill>
              </a:rPr>
              <a:t>Tech AI&amp;DS</a:t>
            </a:r>
            <a:r>
              <a:rPr lang="en-IN" sz="2400" b="1" dirty="0">
                <a:solidFill>
                  <a:srgbClr val="1482AB"/>
                </a:solidFill>
                <a:latin typeface="Arial"/>
                <a:ea typeface="Arial"/>
                <a:cs typeface="Arial"/>
                <a:sym typeface="Arial"/>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Widescreen</PresentationFormat>
  <Paragraphs>52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SONA</dc:creator>
  <cp:lastModifiedBy>Snekha C</cp:lastModifiedBy>
  <cp:revision>3</cp:revision>
  <dcterms:modified xsi:type="dcterms:W3CDTF">2024-04-05T06:43:44Z</dcterms:modified>
</cp:coreProperties>
</file>