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10D"/>
    <a:srgbClr val="E6E6E6"/>
    <a:srgbClr val="06588E"/>
    <a:srgbClr val="59C6E4"/>
    <a:srgbClr val="4DB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UK</c:v>
                </c:pt>
                <c:pt idx="2">
                  <c:v>RUSSIA</c:v>
                </c:pt>
                <c:pt idx="3">
                  <c:v>AUSTRALIA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C-4048-B528-1A293B9F907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Deaths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93-4CA0-9E35-CE9BAA7A82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93-4CA0-9E35-CE9BAA7A82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93-4CA0-9E35-CE9BAA7A82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93-4CA0-9E35-CE9BAA7A824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Heart Attack</c:v>
                </c:pt>
                <c:pt idx="1">
                  <c:v>Being British</c:v>
                </c:pt>
                <c:pt idx="2">
                  <c:v>Alcohol</c:v>
                </c:pt>
                <c:pt idx="3">
                  <c:v>Kangaroo Crashes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</c:v>
                </c:pt>
                <c:pt idx="1">
                  <c:v>3.2</c:v>
                </c:pt>
                <c:pt idx="2">
                  <c:v>6.4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93-4CA0-9E35-CE9BAA7A824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7E-4417-A7E9-EF444AF3BC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7E-4417-A7E9-EF444AF3BC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7E-4417-A7E9-EF444AF3BC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7E-4417-A7E9-EF444AF3BC42}"/>
              </c:ext>
            </c:extLst>
          </c:dPt>
          <c:dLbls>
            <c:dLbl>
              <c:idx val="3"/>
              <c:layout>
                <c:manualLayout>
                  <c:x val="6.5706647409433605E-2"/>
                  <c:y val="0.192587013180162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7E-4417-A7E9-EF444AF3BC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Hamburger</c:v>
                </c:pt>
                <c:pt idx="1">
                  <c:v>Crimpets</c:v>
                </c:pt>
                <c:pt idx="2">
                  <c:v>CHEEKI BREEKI</c:v>
                </c:pt>
                <c:pt idx="3">
                  <c:v>Kangaroo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7.2</c:v>
                </c:pt>
                <c:pt idx="1">
                  <c:v>3.2</c:v>
                </c:pt>
                <c:pt idx="2">
                  <c:v>2.4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7E-4417-A7E9-EF444AF3BC4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228120934180098"/>
          <c:y val="0.24368008271034708"/>
          <c:w val="0.35233708240927702"/>
          <c:h val="0.695301046393036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7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2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024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2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7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9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1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DFDAFA-9F24-409D-9AF9-DB7199FB2EAF}"/>
              </a:ext>
            </a:extLst>
          </p:cNvPr>
          <p:cNvSpPr/>
          <p:nvPr/>
        </p:nvSpPr>
        <p:spPr>
          <a:xfrm>
            <a:off x="1" y="0"/>
            <a:ext cx="12191999" cy="1066799"/>
          </a:xfrm>
          <a:prstGeom prst="rect">
            <a:avLst/>
          </a:prstGeom>
          <a:gradFill>
            <a:gsLst>
              <a:gs pos="10000">
                <a:schemeClr val="bg1">
                  <a:lumMod val="65000"/>
                  <a:lumOff val="35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B3690-508A-4EB0-A957-D272F729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825" y="612141"/>
            <a:ext cx="4481757" cy="572134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  <a:t>Data </a:t>
            </a:r>
            <a:b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  <a:t>   Express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80CAE-F1FD-4C02-AEE4-03CD3393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0" y="1"/>
            <a:ext cx="1066800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180C6F-6A9F-4C3A-BDC3-39430FCF3DEC}"/>
              </a:ext>
            </a:extLst>
          </p:cNvPr>
          <p:cNvSpPr txBox="1"/>
          <p:nvPr/>
        </p:nvSpPr>
        <p:spPr>
          <a:xfrm>
            <a:off x="6181724" y="482024"/>
            <a:ext cx="64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B9510D"/>
                </a:solidFill>
                <a:latin typeface="Abadi Extra Light" panose="020B0204020104020204" pitchFamily="34" charset="0"/>
              </a:rPr>
              <a:t>HOME</a:t>
            </a:r>
            <a:r>
              <a:rPr lang="en-US" sz="3200" dirty="0">
                <a:latin typeface="Abadi Extra Light" panose="020B0204020104020204" pitchFamily="34" charset="0"/>
              </a:rPr>
              <a:t>   </a:t>
            </a:r>
            <a:r>
              <a:rPr lang="en-US" sz="3200" u="sng" dirty="0">
                <a:latin typeface="Abadi Extra Light" panose="020B02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ACCOUNT</a:t>
            </a:r>
            <a:r>
              <a:rPr lang="en-US" sz="3200" dirty="0">
                <a:latin typeface="Abadi Extra Light" panose="020B0204020104020204" pitchFamily="34" charset="0"/>
              </a:rPr>
              <a:t>   </a:t>
            </a:r>
            <a:r>
              <a:rPr lang="en-US" sz="3200" u="sng" dirty="0">
                <a:latin typeface="Abadi Extra Light" panose="020B02040201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</a:t>
            </a:r>
            <a:endParaRPr lang="en-US" sz="3200" u="sng" dirty="0">
              <a:latin typeface="Abadi Extra Light" panose="020B02040201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07D75-2219-4CD2-9FD1-192A06AFD552}"/>
              </a:ext>
            </a:extLst>
          </p:cNvPr>
          <p:cNvSpPr/>
          <p:nvPr/>
        </p:nvSpPr>
        <p:spPr>
          <a:xfrm>
            <a:off x="1154907" y="1752600"/>
            <a:ext cx="9882186" cy="4322767"/>
          </a:xfrm>
          <a:prstGeom prst="rect">
            <a:avLst/>
          </a:prstGeom>
          <a:solidFill>
            <a:srgbClr val="E6E6E6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5324F-39DB-440B-AE95-D75300BF936B}"/>
              </a:ext>
            </a:extLst>
          </p:cNvPr>
          <p:cNvSpPr/>
          <p:nvPr/>
        </p:nvSpPr>
        <p:spPr>
          <a:xfrm>
            <a:off x="1154907" y="1752600"/>
            <a:ext cx="9882186" cy="697552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Multiple Choice Results: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BEF0D9D-6554-44CB-BBA0-86556A1B6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821517"/>
              </p:ext>
            </p:extLst>
          </p:nvPr>
        </p:nvGraphicFramePr>
        <p:xfrm>
          <a:off x="4594919" y="2967681"/>
          <a:ext cx="3002162" cy="2501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76D950A-B25B-4569-90CC-4E3744890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212803"/>
              </p:ext>
            </p:extLst>
          </p:nvPr>
        </p:nvGraphicFramePr>
        <p:xfrm>
          <a:off x="7816006" y="2967680"/>
          <a:ext cx="3002162" cy="2501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FD54108-735A-421E-99DE-C5B752D88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5003"/>
              </p:ext>
            </p:extLst>
          </p:nvPr>
        </p:nvGraphicFramePr>
        <p:xfrm>
          <a:off x="1371622" y="2967679"/>
          <a:ext cx="3002162" cy="2501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7747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DFDAFA-9F24-409D-9AF9-DB7199FB2EAF}"/>
              </a:ext>
            </a:extLst>
          </p:cNvPr>
          <p:cNvSpPr/>
          <p:nvPr/>
        </p:nvSpPr>
        <p:spPr>
          <a:xfrm>
            <a:off x="1" y="0"/>
            <a:ext cx="12191999" cy="1066799"/>
          </a:xfrm>
          <a:prstGeom prst="rect">
            <a:avLst/>
          </a:prstGeom>
          <a:gradFill>
            <a:gsLst>
              <a:gs pos="10000">
                <a:schemeClr val="bg1">
                  <a:lumMod val="65000"/>
                  <a:lumOff val="35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B3690-508A-4EB0-A957-D272F729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825" y="612141"/>
            <a:ext cx="4481757" cy="572134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  <a:t>Data </a:t>
            </a:r>
            <a:b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  <a:t>   Express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80CAE-F1FD-4C02-AEE4-03CD3393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0" y="1"/>
            <a:ext cx="1066800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180C6F-6A9F-4C3A-BDC3-39430FCF3DEC}"/>
              </a:ext>
            </a:extLst>
          </p:cNvPr>
          <p:cNvSpPr txBox="1"/>
          <p:nvPr/>
        </p:nvSpPr>
        <p:spPr>
          <a:xfrm>
            <a:off x="6181724" y="482024"/>
            <a:ext cx="64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badi Extra Light" panose="020B02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sz="3200" dirty="0">
                <a:latin typeface="Abadi Extra Light" panose="020B0204020104020204" pitchFamily="34" charset="0"/>
              </a:rPr>
              <a:t>   </a:t>
            </a:r>
            <a:r>
              <a:rPr lang="en-US" sz="3200" u="sng" dirty="0">
                <a:solidFill>
                  <a:srgbClr val="B9510D"/>
                </a:solidFill>
                <a:latin typeface="Abadi Extra Light" panose="020B0204020104020204" pitchFamily="34" charset="0"/>
              </a:rPr>
              <a:t>CREATE ACCOUNT</a:t>
            </a:r>
            <a:r>
              <a:rPr lang="en-US" sz="3200" dirty="0">
                <a:solidFill>
                  <a:srgbClr val="B9510D"/>
                </a:solidFill>
                <a:latin typeface="Abadi Extra Light" panose="020B0204020104020204" pitchFamily="34" charset="0"/>
              </a:rPr>
              <a:t>   </a:t>
            </a:r>
            <a:r>
              <a:rPr lang="en-US" sz="3200" u="sng" dirty="0">
                <a:latin typeface="Abadi Extra Light" panose="020B02040201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</a:t>
            </a:r>
            <a:endParaRPr lang="en-US" sz="3200" u="sng" dirty="0">
              <a:latin typeface="Abadi Extra Light" panose="020B02040201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7F51C-3B3C-4814-A7BD-9F7608760BDE}"/>
              </a:ext>
            </a:extLst>
          </p:cNvPr>
          <p:cNvSpPr/>
          <p:nvPr/>
        </p:nvSpPr>
        <p:spPr>
          <a:xfrm>
            <a:off x="3855121" y="1645598"/>
            <a:ext cx="4481757" cy="5212402"/>
          </a:xfrm>
          <a:prstGeom prst="rect">
            <a:avLst/>
          </a:prstGeom>
          <a:solidFill>
            <a:srgbClr val="E6E6E6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9A6E5-B747-4581-8973-44EE5C0BD560}"/>
              </a:ext>
            </a:extLst>
          </p:cNvPr>
          <p:cNvSpPr/>
          <p:nvPr/>
        </p:nvSpPr>
        <p:spPr>
          <a:xfrm>
            <a:off x="3855120" y="1645598"/>
            <a:ext cx="4481757" cy="697552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Create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A0B9C-5932-40DF-B16D-97C3A6C64146}"/>
              </a:ext>
            </a:extLst>
          </p:cNvPr>
          <p:cNvSpPr/>
          <p:nvPr/>
        </p:nvSpPr>
        <p:spPr>
          <a:xfrm>
            <a:off x="4301664" y="2838364"/>
            <a:ext cx="3588668" cy="400690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FED68B-395A-46DC-9FCD-6EAB702DE44E}"/>
              </a:ext>
            </a:extLst>
          </p:cNvPr>
          <p:cNvSpPr/>
          <p:nvPr/>
        </p:nvSpPr>
        <p:spPr>
          <a:xfrm>
            <a:off x="4301664" y="3734268"/>
            <a:ext cx="3588668" cy="400690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588F0-1A64-4AA3-BFBB-A17D5FC6902A}"/>
              </a:ext>
            </a:extLst>
          </p:cNvPr>
          <p:cNvSpPr/>
          <p:nvPr/>
        </p:nvSpPr>
        <p:spPr>
          <a:xfrm>
            <a:off x="4301664" y="4630172"/>
            <a:ext cx="3588668" cy="400690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99151-D710-413A-975B-F349993F1110}"/>
              </a:ext>
            </a:extLst>
          </p:cNvPr>
          <p:cNvSpPr txBox="1"/>
          <p:nvPr/>
        </p:nvSpPr>
        <p:spPr>
          <a:xfrm>
            <a:off x="4301664" y="24658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9510D"/>
                </a:solidFill>
              </a:rPr>
              <a:t>Username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DB066-CD73-43DB-A882-FF13DEFC4BAD}"/>
              </a:ext>
            </a:extLst>
          </p:cNvPr>
          <p:cNvSpPr txBox="1"/>
          <p:nvPr/>
        </p:nvSpPr>
        <p:spPr>
          <a:xfrm>
            <a:off x="4301664" y="3363661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9510D"/>
                </a:solidFill>
              </a:rPr>
              <a:t>Password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49F1C-BD13-469D-8611-0318550C088E}"/>
              </a:ext>
            </a:extLst>
          </p:cNvPr>
          <p:cNvSpPr txBox="1"/>
          <p:nvPr/>
        </p:nvSpPr>
        <p:spPr>
          <a:xfrm>
            <a:off x="4301664" y="4260840"/>
            <a:ext cx="125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9510D"/>
                </a:solidFill>
              </a:rPr>
              <a:t>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26B4E-E6DD-49CA-B476-847580C18880}"/>
              </a:ext>
            </a:extLst>
          </p:cNvPr>
          <p:cNvSpPr txBox="1"/>
          <p:nvPr/>
        </p:nvSpPr>
        <p:spPr>
          <a:xfrm>
            <a:off x="4301664" y="5150946"/>
            <a:ext cx="358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9510D"/>
                </a:solidFill>
              </a:rPr>
              <a:t>Multiple Choice Question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9A5BFD-AF8A-4574-8E98-2EFA95929D04}"/>
              </a:ext>
            </a:extLst>
          </p:cNvPr>
          <p:cNvSpPr/>
          <p:nvPr/>
        </p:nvSpPr>
        <p:spPr>
          <a:xfrm>
            <a:off x="4301664" y="5525761"/>
            <a:ext cx="3588668" cy="400690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007B5F-98CA-4220-951E-0606B3540990}"/>
              </a:ext>
            </a:extLst>
          </p:cNvPr>
          <p:cNvSpPr/>
          <p:nvPr/>
        </p:nvSpPr>
        <p:spPr>
          <a:xfrm>
            <a:off x="4301664" y="6387774"/>
            <a:ext cx="3588668" cy="400690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7BD148-F4DF-4344-AB04-597E70CD1A3A}"/>
              </a:ext>
            </a:extLst>
          </p:cNvPr>
          <p:cNvSpPr txBox="1"/>
          <p:nvPr/>
        </p:nvSpPr>
        <p:spPr>
          <a:xfrm>
            <a:off x="4306427" y="6006644"/>
            <a:ext cx="32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9510D"/>
                </a:solidFill>
              </a:rPr>
              <a:t>Multiple Choice Question 2</a:t>
            </a:r>
          </a:p>
        </p:txBody>
      </p:sp>
    </p:spTree>
    <p:extLst>
      <p:ext uri="{BB962C8B-B14F-4D97-AF65-F5344CB8AC3E}">
        <p14:creationId xmlns:p14="http://schemas.microsoft.com/office/powerpoint/2010/main" val="59545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DFDAFA-9F24-409D-9AF9-DB7199FB2EAF}"/>
              </a:ext>
            </a:extLst>
          </p:cNvPr>
          <p:cNvSpPr/>
          <p:nvPr/>
        </p:nvSpPr>
        <p:spPr>
          <a:xfrm>
            <a:off x="1" y="0"/>
            <a:ext cx="12191999" cy="1066799"/>
          </a:xfrm>
          <a:prstGeom prst="rect">
            <a:avLst/>
          </a:prstGeom>
          <a:gradFill>
            <a:gsLst>
              <a:gs pos="10000">
                <a:schemeClr val="bg1">
                  <a:lumMod val="65000"/>
                  <a:lumOff val="35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B3690-508A-4EB0-A957-D272F729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825" y="612141"/>
            <a:ext cx="4481757" cy="572134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  <a:t>Data </a:t>
            </a:r>
            <a:b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badi Extra Light" panose="020B0604020202020204" pitchFamily="34" charset="0"/>
                <a:cs typeface="Arial" panose="020B0604020202020204" pitchFamily="34" charset="0"/>
              </a:rPr>
              <a:t>   Express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80CAE-F1FD-4C02-AEE4-03CD3393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0" y="1"/>
            <a:ext cx="1066800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180C6F-6A9F-4C3A-BDC3-39430FCF3DEC}"/>
              </a:ext>
            </a:extLst>
          </p:cNvPr>
          <p:cNvSpPr txBox="1"/>
          <p:nvPr/>
        </p:nvSpPr>
        <p:spPr>
          <a:xfrm>
            <a:off x="6181724" y="482024"/>
            <a:ext cx="641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badi Extra Light" panose="020B02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sz="3200" dirty="0">
                <a:latin typeface="Abadi Extra Light" panose="020B0204020104020204" pitchFamily="34" charset="0"/>
              </a:rPr>
              <a:t>   </a:t>
            </a:r>
            <a:r>
              <a:rPr lang="en-US" sz="3200" u="sng" dirty="0">
                <a:latin typeface="Abadi Extra Light" panose="020B02040201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ACCOUNT</a:t>
            </a:r>
            <a:r>
              <a:rPr lang="en-US" sz="3200" dirty="0">
                <a:latin typeface="Abadi Extra Light" panose="020B0204020104020204" pitchFamily="34" charset="0"/>
              </a:rPr>
              <a:t>   </a:t>
            </a:r>
            <a:r>
              <a:rPr lang="en-US" sz="3200" u="sng" dirty="0">
                <a:solidFill>
                  <a:srgbClr val="B9510D"/>
                </a:solidFill>
                <a:latin typeface="Abadi Extra Light" panose="020B0204020104020204" pitchFamily="34" charset="0"/>
              </a:rPr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7F51C-3B3C-4814-A7BD-9F7608760BDE}"/>
              </a:ext>
            </a:extLst>
          </p:cNvPr>
          <p:cNvSpPr/>
          <p:nvPr/>
        </p:nvSpPr>
        <p:spPr>
          <a:xfrm>
            <a:off x="3855121" y="1645598"/>
            <a:ext cx="4481757" cy="3259777"/>
          </a:xfrm>
          <a:prstGeom prst="rect">
            <a:avLst/>
          </a:prstGeom>
          <a:solidFill>
            <a:srgbClr val="E6E6E6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9A6E5-B747-4581-8973-44EE5C0BD560}"/>
              </a:ext>
            </a:extLst>
          </p:cNvPr>
          <p:cNvSpPr/>
          <p:nvPr/>
        </p:nvSpPr>
        <p:spPr>
          <a:xfrm>
            <a:off x="3855120" y="1645598"/>
            <a:ext cx="4481757" cy="697552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Log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A0B9C-5932-40DF-B16D-97C3A6C64146}"/>
              </a:ext>
            </a:extLst>
          </p:cNvPr>
          <p:cNvSpPr/>
          <p:nvPr/>
        </p:nvSpPr>
        <p:spPr>
          <a:xfrm>
            <a:off x="4301664" y="2838364"/>
            <a:ext cx="3588668" cy="400690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FED68B-395A-46DC-9FCD-6EAB702DE44E}"/>
              </a:ext>
            </a:extLst>
          </p:cNvPr>
          <p:cNvSpPr/>
          <p:nvPr/>
        </p:nvSpPr>
        <p:spPr>
          <a:xfrm>
            <a:off x="4301664" y="3734268"/>
            <a:ext cx="3588668" cy="400690"/>
          </a:xfrm>
          <a:prstGeom prst="rect">
            <a:avLst/>
          </a:prstGeom>
          <a:solidFill>
            <a:schemeClr val="tx1"/>
          </a:solidFill>
          <a:ln w="28575">
            <a:solidFill>
              <a:srgbClr val="B951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99151-D710-413A-975B-F349993F1110}"/>
              </a:ext>
            </a:extLst>
          </p:cNvPr>
          <p:cNvSpPr txBox="1"/>
          <p:nvPr/>
        </p:nvSpPr>
        <p:spPr>
          <a:xfrm>
            <a:off x="4301664" y="24658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9510D"/>
                </a:solidFill>
              </a:rPr>
              <a:t>Username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DB066-CD73-43DB-A882-FF13DEFC4BAD}"/>
              </a:ext>
            </a:extLst>
          </p:cNvPr>
          <p:cNvSpPr txBox="1"/>
          <p:nvPr/>
        </p:nvSpPr>
        <p:spPr>
          <a:xfrm>
            <a:off x="4301664" y="3363661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9510D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626937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40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Abadi Extra Light</vt:lpstr>
      <vt:lpstr>Century Gothic</vt:lpstr>
      <vt:lpstr>Wingdings 3</vt:lpstr>
      <vt:lpstr>Slice</vt:lpstr>
      <vt:lpstr>Data     Express</vt:lpstr>
      <vt:lpstr>Data     Express</vt:lpstr>
      <vt:lpstr>Data     Express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Express</dc:title>
  <dc:creator>Cody Watts</dc:creator>
  <cp:lastModifiedBy>Cody Watts</cp:lastModifiedBy>
  <cp:revision>10</cp:revision>
  <dcterms:created xsi:type="dcterms:W3CDTF">2018-12-03T20:01:02Z</dcterms:created>
  <dcterms:modified xsi:type="dcterms:W3CDTF">2018-12-03T20:49:55Z</dcterms:modified>
</cp:coreProperties>
</file>