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A69-BE2C-4105-8074-3BD5D98A8ABD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8592-1948-43BE-81C2-2DDC84F4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7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A69-BE2C-4105-8074-3BD5D98A8ABD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8592-1948-43BE-81C2-2DDC84F4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A69-BE2C-4105-8074-3BD5D98A8ABD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8592-1948-43BE-81C2-2DDC84F4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5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A69-BE2C-4105-8074-3BD5D98A8ABD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8592-1948-43BE-81C2-2DDC84F4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3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A69-BE2C-4105-8074-3BD5D98A8ABD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8592-1948-43BE-81C2-2DDC84F4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8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A69-BE2C-4105-8074-3BD5D98A8ABD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8592-1948-43BE-81C2-2DDC84F4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1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A69-BE2C-4105-8074-3BD5D98A8ABD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8592-1948-43BE-81C2-2DDC84F4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5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A69-BE2C-4105-8074-3BD5D98A8ABD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8592-1948-43BE-81C2-2DDC84F4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3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A69-BE2C-4105-8074-3BD5D98A8ABD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8592-1948-43BE-81C2-2DDC84F4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A69-BE2C-4105-8074-3BD5D98A8ABD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8592-1948-43BE-81C2-2DDC84F4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7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A69-BE2C-4105-8074-3BD5D98A8ABD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8592-1948-43BE-81C2-2DDC84F4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7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91A69-BE2C-4105-8074-3BD5D98A8ABD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8592-1948-43BE-81C2-2DDC84F4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Date: </a:t>
            </a:r>
            <a:r>
              <a:rPr lang="en-US" dirty="0" smtClean="0"/>
              <a:t>Thursday, April 25 </a:t>
            </a:r>
            <a:r>
              <a:rPr lang="en-US" dirty="0" smtClean="0"/>
              <a:t>in </a:t>
            </a:r>
            <a:r>
              <a:rPr lang="en-US" dirty="0" err="1" smtClean="0"/>
              <a:t>Statler</a:t>
            </a:r>
            <a:r>
              <a:rPr lang="en-US" dirty="0" smtClean="0"/>
              <a:t> 196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Sec 1: </a:t>
            </a:r>
            <a:r>
              <a:rPr lang="en-US" dirty="0" smtClean="0"/>
              <a:t>1:25-2:30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Sec 2: </a:t>
            </a:r>
            <a:r>
              <a:rPr lang="en-US" dirty="0" smtClean="0"/>
              <a:t>3:00-4:05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Cover: Chapters </a:t>
            </a:r>
            <a:r>
              <a:rPr lang="en-US" dirty="0" smtClean="0"/>
              <a:t>2,3,10,12,13,14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Include: 30 (approx. 20-22 computational plus 8-10 word) multiple choice questions 2 pts. each</a:t>
            </a:r>
          </a:p>
          <a:p>
            <a:pPr marL="0" indent="0">
              <a:buNone/>
            </a:pPr>
            <a:r>
              <a:rPr lang="en-US" dirty="0" smtClean="0"/>
              <a:t>Formula sheets: From lecture, formula </a:t>
            </a:r>
            <a:r>
              <a:rPr lang="en-US" dirty="0" smtClean="0"/>
              <a:t>summaries- slides 2-18, 3-18, 10-16, 13-37*, 14-24, 14-25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Calculator: Any kind, your own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3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 1 Grade Distribution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904883"/>
              </p:ext>
            </p:extLst>
          </p:nvPr>
        </p:nvGraphicFramePr>
        <p:xfrm>
          <a:off x="457200" y="1600200"/>
          <a:ext cx="8229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 1- raw</a:t>
                      </a:r>
                      <a:r>
                        <a:rPr lang="en-US" baseline="0" dirty="0" smtClean="0"/>
                        <a:t> score- 60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 2- </a:t>
                      </a:r>
                      <a:r>
                        <a:rPr lang="en-US" smtClean="0"/>
                        <a:t>raw score- 60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Highest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 (8)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 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students &gt;= 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 (47%)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(55%)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students &gt;= 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 (71%)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 (73%)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students below 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(17%)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(8%)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66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80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Prelim 2</vt:lpstr>
      <vt:lpstr>Prelim 1 Grade Distribution</vt:lpstr>
    </vt:vector>
  </TitlesOfParts>
  <Company>SHA 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 1</dc:title>
  <dc:creator>Dey, Malay</dc:creator>
  <cp:lastModifiedBy>Dey, Malay</cp:lastModifiedBy>
  <cp:revision>12</cp:revision>
  <cp:lastPrinted>2013-03-07T16:43:19Z</cp:lastPrinted>
  <dcterms:created xsi:type="dcterms:W3CDTF">2013-02-28T17:32:59Z</dcterms:created>
  <dcterms:modified xsi:type="dcterms:W3CDTF">2013-04-23T16:36:45Z</dcterms:modified>
</cp:coreProperties>
</file>