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2" r:id="rId2"/>
    <p:sldId id="344" r:id="rId3"/>
    <p:sldId id="346" r:id="rId4"/>
    <p:sldId id="3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7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4B1-E642-3D42-A066-ECE99314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251E8-E954-4645-BADF-949E440B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C0A-5CD1-2849-AD3A-E4D7034E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4FE3-6D12-0842-8FB2-4A9AB2D7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29AA-BF99-8D41-BDF9-8CB8AA59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D12-B506-544E-B9F7-E1707E9F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C642-FB4F-044E-8585-B2F1A036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112-4E64-8A49-B369-5FE7FFB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8027-1E36-914A-B89A-84171C5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B392-6C87-8B4E-94B2-5C3891EF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0996-88AA-684D-A35B-7ECB842B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30B3-F96A-0E47-9B99-9C8C62C3F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A5A0-F9F6-184F-9933-09158580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8AFC-1C69-3247-AB44-F7C00F3E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10FC-72BB-6B4C-8419-2BE31DF5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4966-26BE-8F46-8C12-40D89F09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A663-F8F4-4D45-A488-D13878ED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3ECD-E834-5D42-B0AC-AEFA08E1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8FBE-D70B-7A4B-B4BA-B8D1AC07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FC30-6B14-F841-A7C8-E2F1200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1270-A3EA-2945-9D3F-783D442C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7880-ED3D-954D-B56E-C32EB96A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866D-E915-2545-A8B7-09C2D1D7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7FE5-295E-D449-B64B-A870FC4D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9469-45D6-9645-921C-60C22C54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BE95-7ACC-5D47-A71D-A80E70B2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F0C6-1E20-B344-AC6E-993E5D4FD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9D0D-8DAA-F840-9CAD-B6D0B1C31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5043-96AF-DE44-8250-56CD5AB4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98C9-99F4-7449-8121-D5D48992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1B0D4-4E83-4F40-B146-659C4C08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81C-5DF9-814D-80FC-EF148EDA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92AB-5EFB-D044-9582-D53743D3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08E1-16D4-1C4F-B54F-05628C7E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F5779-6FD6-404B-AAFA-15206F862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2BA38-E0B9-114E-AEE5-592E1D42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746B4-EA13-654C-A9AA-D4D25648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AE667-FDDE-4E4B-84FF-1A6583A4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346D-23B6-314C-A8E8-2013D38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AA3D-1091-D44F-9E54-A3CC55F2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B1B94-5690-3640-9289-0059B46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0B90-5678-AF4F-9472-31557C13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2865A-D56B-D146-A3DF-3A09F684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7259E-DFA5-6542-8F5E-4A4F1173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44471-4F54-D946-A155-AFBD0BA9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25C8-97BB-924D-950A-902F0F6F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35C8-4D92-DE43-A2DE-BDE836D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BA16-EB8D-2A4A-8E38-9AF234B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E7FD-F837-8D44-9639-55700594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ED90-4D1E-4545-A800-C7AC0613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1F1BA-2DFC-8944-8171-0E86EFF7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D8CAB-0E3F-0749-BCA3-062BB89D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164E-006E-F546-815C-B3A66EEF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FC52-D1EF-E74C-B5AF-7CB7AD2B0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1F8B-3BC1-7E45-B274-9B33F4AEE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BC151-9A96-E548-9B85-3B838F67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7C140-E0DF-6B4D-BA9D-BF7A2429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2006-8242-254A-A1A2-9E8326C0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986E2-0CA0-BC42-9AE3-230FC82B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2373-9C54-0D44-86C8-7F09BD36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74CF-69AA-864A-8656-5486941F1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8233-2D1F-2447-B7F4-B92F6769D4C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8F5E-F6EA-274D-B08A-BE32D5E52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6B3F-0DF8-4D48-9723-9908C00D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h6PyGhEgmk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vdesk.pugetsound.ed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youtu.be/iHj_6Ck47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393D6FD-51FB-A74D-8E57-B5B9F2CFAF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376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Introductions &amp; expectations for lab attire, notebooks, and safety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ED423-5122-A447-868F-A705BE9EA8A6}"/>
              </a:ext>
            </a:extLst>
          </p:cNvPr>
          <p:cNvSpPr txBox="1"/>
          <p:nvPr/>
        </p:nvSpPr>
        <p:spPr>
          <a:xfrm>
            <a:off x="525780" y="1371600"/>
            <a:ext cx="5795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Pants, no open-toe shoes, goggles unless otherwise indicated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Composition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Laptop</a:t>
            </a:r>
          </a:p>
        </p:txBody>
      </p:sp>
      <p:pic>
        <p:nvPicPr>
          <p:cNvPr id="1026" name="Picture 2" descr="22077 Marble Composition Notebook, College-Ruled. 100 Sheets - E-Clips USA">
            <a:extLst>
              <a:ext uri="{FF2B5EF4-FFF2-40B4-BE49-F238E27FC236}">
                <a16:creationId xmlns:a16="http://schemas.microsoft.com/office/drawing/2014/main" id="{522D6C1E-D6D0-7749-97A8-AB8375C2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1162050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393D6FD-51FB-A74D-8E57-B5B9F2CFAF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376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stickiness: the binding energy</a:t>
            </a:r>
          </a:p>
        </p:txBody>
      </p:sp>
      <p:pic>
        <p:nvPicPr>
          <p:cNvPr id="4" name="Picture 4" descr="Static Window Clings - WeCustomPrintSign">
            <a:extLst>
              <a:ext uri="{FF2B5EF4-FFF2-40B4-BE49-F238E27FC236}">
                <a16:creationId xmlns:a16="http://schemas.microsoft.com/office/drawing/2014/main" id="{6E58568E-BE86-1840-8F9D-FAB651BD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30" y="2195939"/>
            <a:ext cx="2907030" cy="29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ow to Get Rid of Static Cling From Clothes">
            <a:extLst>
              <a:ext uri="{FF2B5EF4-FFF2-40B4-BE49-F238E27FC236}">
                <a16:creationId xmlns:a16="http://schemas.microsoft.com/office/drawing/2014/main" id="{1B4566EA-A970-3348-A47D-44F7B3AE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40" y="2195939"/>
            <a:ext cx="4096851" cy="27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393D6FD-51FB-A74D-8E57-B5B9F2CFAF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376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The concept of stickiness: the binding energy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2942E-B1DF-8A4B-84CE-B9F59A755333}"/>
              </a:ext>
            </a:extLst>
          </p:cNvPr>
          <p:cNvGrpSpPr/>
          <p:nvPr/>
        </p:nvGrpSpPr>
        <p:grpSpPr>
          <a:xfrm>
            <a:off x="861870" y="2945042"/>
            <a:ext cx="3110676" cy="2385794"/>
            <a:chOff x="1152714" y="711814"/>
            <a:chExt cx="3110676" cy="23857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91921EC-BBBE-6140-8B2E-B3AE932D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714" y="1173479"/>
              <a:ext cx="3110676" cy="19241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0057C7-473C-6F4D-8568-0B00687AE96D}"/>
                </a:ext>
              </a:extLst>
            </p:cNvPr>
            <p:cNvSpPr txBox="1"/>
            <p:nvPr/>
          </p:nvSpPr>
          <p:spPr>
            <a:xfrm>
              <a:off x="1962263" y="711814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</a:t>
              </a:r>
              <a:r>
                <a:rPr lang="en-US" sz="2400" baseline="-25000" dirty="0"/>
                <a:t>4</a:t>
              </a:r>
              <a:r>
                <a:rPr lang="en-US" sz="2400" dirty="0"/>
                <a:t> --- CH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274118-D089-5445-BD2C-1D4670922809}"/>
              </a:ext>
            </a:extLst>
          </p:cNvPr>
          <p:cNvGrpSpPr/>
          <p:nvPr/>
        </p:nvGrpSpPr>
        <p:grpSpPr>
          <a:xfrm>
            <a:off x="861870" y="650431"/>
            <a:ext cx="3110676" cy="2162405"/>
            <a:chOff x="1128996" y="984656"/>
            <a:chExt cx="3110676" cy="2162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C9E4D-E94D-9842-AC39-FC087425C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996" y="1446323"/>
              <a:ext cx="3110676" cy="17007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BA04B-3CB2-3F45-BBFB-B56D6300667E}"/>
                </a:ext>
              </a:extLst>
            </p:cNvPr>
            <p:cNvSpPr txBox="1"/>
            <p:nvPr/>
          </p:nvSpPr>
          <p:spPr>
            <a:xfrm>
              <a:off x="2000250" y="984656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Ar</a:t>
              </a:r>
              <a:r>
                <a:rPr lang="en-US" sz="2400" dirty="0"/>
                <a:t> --- </a:t>
              </a:r>
              <a:r>
                <a:rPr lang="en-US" sz="2400" dirty="0" err="1"/>
                <a:t>Ar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C39A75-C41D-D940-8C59-6EA78D62A094}"/>
              </a:ext>
            </a:extLst>
          </p:cNvPr>
          <p:cNvGrpSpPr/>
          <p:nvPr/>
        </p:nvGrpSpPr>
        <p:grpSpPr>
          <a:xfrm>
            <a:off x="4409128" y="650431"/>
            <a:ext cx="2969273" cy="2294611"/>
            <a:chOff x="6597636" y="943890"/>
            <a:chExt cx="2969273" cy="22946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96F45C-21FD-284F-8DE2-C970DC5B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7636" y="1405556"/>
              <a:ext cx="2969273" cy="18329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153E4-CA7F-094E-AF75-2960ABF4B877}"/>
                </a:ext>
              </a:extLst>
            </p:cNvPr>
            <p:cNvSpPr txBox="1"/>
            <p:nvPr/>
          </p:nvSpPr>
          <p:spPr>
            <a:xfrm>
              <a:off x="7236452" y="943890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PH</a:t>
              </a:r>
              <a:r>
                <a:rPr lang="en-US" sz="2400" baseline="-25000" dirty="0"/>
                <a:t>3</a:t>
              </a:r>
              <a:r>
                <a:rPr lang="en-US" sz="2400" dirty="0"/>
                <a:t> --- PH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CEAB63-AA51-FE42-B82A-DB509FDB406C}"/>
              </a:ext>
            </a:extLst>
          </p:cNvPr>
          <p:cNvGrpSpPr/>
          <p:nvPr/>
        </p:nvGrpSpPr>
        <p:grpSpPr>
          <a:xfrm>
            <a:off x="4409128" y="3150869"/>
            <a:ext cx="3096724" cy="2458322"/>
            <a:chOff x="6522238" y="3619499"/>
            <a:chExt cx="3096724" cy="245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08AFE3-82E5-784C-8C92-9B133667F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2238" y="4081165"/>
              <a:ext cx="3096724" cy="19966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024FD-D668-6940-8167-D688EB6E8542}"/>
                </a:ext>
              </a:extLst>
            </p:cNvPr>
            <p:cNvSpPr txBox="1"/>
            <p:nvPr/>
          </p:nvSpPr>
          <p:spPr>
            <a:xfrm>
              <a:off x="7224780" y="3619499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2</a:t>
              </a:r>
              <a:r>
                <a:rPr lang="en-US" sz="2400" dirty="0"/>
                <a:t>O --- H</a:t>
              </a:r>
              <a:r>
                <a:rPr lang="en-US" sz="2400" baseline="-25000" dirty="0"/>
                <a:t>2</a:t>
              </a:r>
              <a:r>
                <a:rPr lang="en-US" sz="2400" dirty="0"/>
                <a:t>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F44D6B-4A9C-EE49-A706-F9EF44D3A30C}"/>
              </a:ext>
            </a:extLst>
          </p:cNvPr>
          <p:cNvGrpSpPr/>
          <p:nvPr/>
        </p:nvGrpSpPr>
        <p:grpSpPr>
          <a:xfrm>
            <a:off x="8429865" y="650431"/>
            <a:ext cx="2969273" cy="2662584"/>
            <a:chOff x="8589146" y="2189409"/>
            <a:chExt cx="2969273" cy="26625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DFEF9B-9E11-C445-A7CA-B3ABA1B79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89146" y="2635932"/>
              <a:ext cx="2969273" cy="22160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F6D274-4A52-D441-AEFA-402D1F193E84}"/>
                </a:ext>
              </a:extLst>
            </p:cNvPr>
            <p:cNvSpPr txBox="1"/>
            <p:nvPr/>
          </p:nvSpPr>
          <p:spPr>
            <a:xfrm>
              <a:off x="9136928" y="2189409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2</a:t>
              </a:r>
              <a:r>
                <a:rPr lang="en-US" sz="2400" dirty="0"/>
                <a:t>O --- </a:t>
              </a:r>
              <a:r>
                <a:rPr lang="en-US" sz="2400" dirty="0" err="1"/>
                <a:t>Ar</a:t>
              </a:r>
              <a:endParaRPr lang="en-US" sz="24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FB203-3737-1344-9F66-68D34A2D5336}"/>
              </a:ext>
            </a:extLst>
          </p:cNvPr>
          <p:cNvSpPr/>
          <p:nvPr/>
        </p:nvSpPr>
        <p:spPr>
          <a:xfrm>
            <a:off x="425408" y="5607404"/>
            <a:ext cx="11766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hlinkClick r:id="rId7"/>
              </a:rPr>
              <a:t>http://vdesk.pugetsound.edu</a:t>
            </a:r>
            <a:r>
              <a:rPr lang="en-US" sz="2400" dirty="0"/>
              <a:t> … navigate to Spartan</a:t>
            </a:r>
          </a:p>
          <a:p>
            <a:pPr fontAlgn="base"/>
            <a:r>
              <a:rPr lang="en-US" sz="2400" dirty="0"/>
              <a:t>Watch these videos on </a:t>
            </a:r>
            <a:r>
              <a:rPr lang="en-US" sz="2400" dirty="0">
                <a:hlinkClick r:id="rId8"/>
              </a:rPr>
              <a:t>how to measure atomic distances in Spartan</a:t>
            </a:r>
            <a:r>
              <a:rPr lang="en-US" sz="2400" dirty="0"/>
              <a:t>, and </a:t>
            </a:r>
            <a:r>
              <a:rPr lang="en-US" sz="2400" dirty="0">
                <a:hlinkClick r:id="rId9"/>
              </a:rPr>
              <a:t>how to find the strength of interactions between atoms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1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393D6FD-51FB-A74D-8E57-B5B9F2CFAF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376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Preparing a 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2942E-B1DF-8A4B-84CE-B9F59A755333}"/>
              </a:ext>
            </a:extLst>
          </p:cNvPr>
          <p:cNvGrpSpPr/>
          <p:nvPr/>
        </p:nvGrpSpPr>
        <p:grpSpPr>
          <a:xfrm>
            <a:off x="861870" y="2945042"/>
            <a:ext cx="3110676" cy="2385794"/>
            <a:chOff x="1152714" y="711814"/>
            <a:chExt cx="3110676" cy="23857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91921EC-BBBE-6140-8B2E-B3AE932D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714" y="1173479"/>
              <a:ext cx="3110676" cy="19241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0057C7-473C-6F4D-8568-0B00687AE96D}"/>
                </a:ext>
              </a:extLst>
            </p:cNvPr>
            <p:cNvSpPr txBox="1"/>
            <p:nvPr/>
          </p:nvSpPr>
          <p:spPr>
            <a:xfrm>
              <a:off x="1962263" y="711814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</a:t>
              </a:r>
              <a:r>
                <a:rPr lang="en-US" sz="2400" baseline="-25000" dirty="0"/>
                <a:t>4</a:t>
              </a:r>
              <a:r>
                <a:rPr lang="en-US" sz="2400" dirty="0"/>
                <a:t> --- CH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274118-D089-5445-BD2C-1D4670922809}"/>
              </a:ext>
            </a:extLst>
          </p:cNvPr>
          <p:cNvGrpSpPr/>
          <p:nvPr/>
        </p:nvGrpSpPr>
        <p:grpSpPr>
          <a:xfrm>
            <a:off x="861870" y="650431"/>
            <a:ext cx="3110676" cy="2162405"/>
            <a:chOff x="1128996" y="984656"/>
            <a:chExt cx="3110676" cy="2162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C9E4D-E94D-9842-AC39-FC087425C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996" y="1446323"/>
              <a:ext cx="3110676" cy="17007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BA04B-3CB2-3F45-BBFB-B56D6300667E}"/>
                </a:ext>
              </a:extLst>
            </p:cNvPr>
            <p:cNvSpPr txBox="1"/>
            <p:nvPr/>
          </p:nvSpPr>
          <p:spPr>
            <a:xfrm>
              <a:off x="2000250" y="984656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Ar</a:t>
              </a:r>
              <a:r>
                <a:rPr lang="en-US" sz="2400" dirty="0"/>
                <a:t> --- </a:t>
              </a:r>
              <a:r>
                <a:rPr lang="en-US" sz="2400" dirty="0" err="1"/>
                <a:t>Ar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C39A75-C41D-D940-8C59-6EA78D62A094}"/>
              </a:ext>
            </a:extLst>
          </p:cNvPr>
          <p:cNvGrpSpPr/>
          <p:nvPr/>
        </p:nvGrpSpPr>
        <p:grpSpPr>
          <a:xfrm>
            <a:off x="4409128" y="650431"/>
            <a:ext cx="2969273" cy="2294611"/>
            <a:chOff x="6597636" y="943890"/>
            <a:chExt cx="2969273" cy="22946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96F45C-21FD-284F-8DE2-C970DC5B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7636" y="1405556"/>
              <a:ext cx="2969273" cy="18329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153E4-CA7F-094E-AF75-2960ABF4B877}"/>
                </a:ext>
              </a:extLst>
            </p:cNvPr>
            <p:cNvSpPr txBox="1"/>
            <p:nvPr/>
          </p:nvSpPr>
          <p:spPr>
            <a:xfrm>
              <a:off x="7236452" y="943890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PH</a:t>
              </a:r>
              <a:r>
                <a:rPr lang="en-US" sz="2400" baseline="-25000" dirty="0"/>
                <a:t>3</a:t>
              </a:r>
              <a:r>
                <a:rPr lang="en-US" sz="2400" dirty="0"/>
                <a:t> --- PH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CEAB63-AA51-FE42-B82A-DB509FDB406C}"/>
              </a:ext>
            </a:extLst>
          </p:cNvPr>
          <p:cNvGrpSpPr/>
          <p:nvPr/>
        </p:nvGrpSpPr>
        <p:grpSpPr>
          <a:xfrm>
            <a:off x="4409128" y="3150869"/>
            <a:ext cx="3096724" cy="2458322"/>
            <a:chOff x="6522238" y="3619499"/>
            <a:chExt cx="3096724" cy="245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08AFE3-82E5-784C-8C92-9B133667F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2238" y="4081165"/>
              <a:ext cx="3096724" cy="19966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024FD-D668-6940-8167-D688EB6E8542}"/>
                </a:ext>
              </a:extLst>
            </p:cNvPr>
            <p:cNvSpPr txBox="1"/>
            <p:nvPr/>
          </p:nvSpPr>
          <p:spPr>
            <a:xfrm>
              <a:off x="7224780" y="3619499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2</a:t>
              </a:r>
              <a:r>
                <a:rPr lang="en-US" sz="2400" dirty="0"/>
                <a:t>O --- H</a:t>
              </a:r>
              <a:r>
                <a:rPr lang="en-US" sz="2400" baseline="-25000" dirty="0"/>
                <a:t>2</a:t>
              </a:r>
              <a:r>
                <a:rPr lang="en-US" sz="2400" dirty="0"/>
                <a:t>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F44D6B-4A9C-EE49-A706-F9EF44D3A30C}"/>
              </a:ext>
            </a:extLst>
          </p:cNvPr>
          <p:cNvGrpSpPr/>
          <p:nvPr/>
        </p:nvGrpSpPr>
        <p:grpSpPr>
          <a:xfrm>
            <a:off x="8429865" y="650431"/>
            <a:ext cx="2969273" cy="2662584"/>
            <a:chOff x="8589146" y="2189409"/>
            <a:chExt cx="2969273" cy="26625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DFEF9B-9E11-C445-A7CA-B3ABA1B79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89146" y="2635932"/>
              <a:ext cx="2969273" cy="22160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F6D274-4A52-D441-AEFA-402D1F193E84}"/>
                </a:ext>
              </a:extLst>
            </p:cNvPr>
            <p:cNvSpPr txBox="1"/>
            <p:nvPr/>
          </p:nvSpPr>
          <p:spPr>
            <a:xfrm>
              <a:off x="9136928" y="2189409"/>
              <a:ext cx="169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2</a:t>
              </a:r>
              <a:r>
                <a:rPr lang="en-US" sz="2400" dirty="0"/>
                <a:t>O --- </a:t>
              </a:r>
              <a:r>
                <a:rPr lang="en-US" sz="2400" dirty="0" err="1"/>
                <a:t>Ar</a:t>
              </a:r>
              <a:endParaRPr lang="en-US" sz="24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FB203-3737-1344-9F66-68D34A2D5336}"/>
              </a:ext>
            </a:extLst>
          </p:cNvPr>
          <p:cNvSpPr/>
          <p:nvPr/>
        </p:nvSpPr>
        <p:spPr>
          <a:xfrm>
            <a:off x="425408" y="5890041"/>
            <a:ext cx="1176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Create a google slides document, do some screen captures from Spartan, tell your story.</a:t>
            </a:r>
          </a:p>
        </p:txBody>
      </p:sp>
    </p:spTree>
    <p:extLst>
      <p:ext uri="{BB962C8B-B14F-4D97-AF65-F5344CB8AC3E}">
        <p14:creationId xmlns:p14="http://schemas.microsoft.com/office/powerpoint/2010/main" val="103616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123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15</cp:revision>
  <dcterms:created xsi:type="dcterms:W3CDTF">2021-01-20T23:12:55Z</dcterms:created>
  <dcterms:modified xsi:type="dcterms:W3CDTF">2022-01-21T04:19:40Z</dcterms:modified>
</cp:coreProperties>
</file>