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726" r:id="rId2"/>
    <p:sldId id="72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06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5F7C-700F-964A-89BA-FFD77A3F4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A4F10-4E96-B34B-878C-72EEE08D8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CA276-760A-024E-AC0A-AB45AD0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053C-3B18-2746-A744-6C047D490F2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EBE96-B51E-D640-BFAD-F1802630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BF730-3848-214D-A060-8A81F2B6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601E-EB0A-9144-ADA0-AE6B5E5E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6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6210-1678-4F40-A46F-E78C554C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2AA61-7B6D-C448-8E54-E53601F98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36397-B5C4-6143-A339-70D2D2EE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053C-3B18-2746-A744-6C047D490F2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3A0C-96F9-7049-9C3C-7D153C6F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F02C3-D743-FC42-B96F-E1E56609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601E-EB0A-9144-ADA0-AE6B5E5E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D25BC-12CC-9242-87BF-06CD7D8D4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35378-81E7-1444-9124-1120FA842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AEDE-1E16-9745-875F-29C2B5C6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053C-3B18-2746-A744-6C047D490F2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EB865-BB7B-514C-9D1F-895B279D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D90EC-9683-E744-9127-EAFDEBCA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601E-EB0A-9144-ADA0-AE6B5E5E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3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5862-50F8-994B-BCCD-6E2B4DB5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122B-2C96-154C-B39D-A830C069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BC4AD-FBD7-904F-9B5C-A52DEDD2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053C-3B18-2746-A744-6C047D490F2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7666D-904F-E54A-989F-88AECE0F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BAA8C-8FF3-1841-A3E3-EEE23389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601E-EB0A-9144-ADA0-AE6B5E5E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8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CDEF-CCB3-1348-B536-017665C9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94374-AD5E-164B-8483-A1B785340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A2A6C-8EDD-F74C-94DB-C1FF34A5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053C-3B18-2746-A744-6C047D490F2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9E840-DFC0-7F4B-8511-110AF001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A6BCC-F8AF-B740-990B-F44F8909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601E-EB0A-9144-ADA0-AE6B5E5E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8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FBC7-B66D-2541-BC98-01F6139B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A803-8B28-5F4A-A153-66200EF1E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A45AB-3B3B-5149-8764-9BDD3FEBF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90D0D-C10E-DD46-9C13-C5C74DEC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053C-3B18-2746-A744-6C047D490F2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AC2FC-BD35-4445-B867-1E84F32B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F1505-67CE-B544-833E-75761D59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601E-EB0A-9144-ADA0-AE6B5E5E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0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9BB5-DF0A-0C45-9293-3B86A0E6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D4DC3-672A-B248-A5B5-FB65D1675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BEFA7-797A-E144-88FD-55AE3CC7E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C1BFC-9E56-FA44-98C0-7E59C7829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DEFE2-ACD5-5547-AF02-754FBC531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9FBE7-00F8-4C49-B324-D4E5BB43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053C-3B18-2746-A744-6C047D490F2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08956-21A7-1E40-B59A-E1255B9C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6E3BB-7D0C-1F42-AF8A-114659A5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601E-EB0A-9144-ADA0-AE6B5E5E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1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81F4-A36D-8144-9322-6CD0E7A7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D97E1-3A5E-B64A-B41A-20600AC9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053C-3B18-2746-A744-6C047D490F2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E0000-5514-8241-A8FA-175BFE06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6EDB8-2443-F048-B2E9-FA555778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601E-EB0A-9144-ADA0-AE6B5E5E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3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DEC80-2347-E44B-8830-45EC7423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053C-3B18-2746-A744-6C047D490F2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7493A-6B33-7146-BA83-FBCA74FE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F938D-0532-B44E-864C-85B14B15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601E-EB0A-9144-ADA0-AE6B5E5E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F607-CF7B-0641-8172-B03FCA21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9B2C-B1D9-D54B-AB17-76DC7E37A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439D1-99B9-214B-A07E-6564B8F5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5A754-8774-D744-BA8B-5222E6CE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053C-3B18-2746-A744-6C047D490F2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62123-8B95-2243-810C-C1BE21A0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4187A-8A96-7C46-B7B6-50A1E02E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601E-EB0A-9144-ADA0-AE6B5E5E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8370-AD64-5341-BA6A-38EEBB69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6DAF1-61F0-4C41-9ED3-41158EC17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65878-FEC0-1E4E-A2EB-9C22548BB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07BED-CFD7-3A42-933D-ED59EC74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053C-3B18-2746-A744-6C047D490F2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25249-508C-1C4E-90B0-4BE6D2E4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ED171-847A-D041-A88D-F98021EE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601E-EB0A-9144-ADA0-AE6B5E5E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9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AC69A-911D-EE4E-9229-FFAB631D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F3C10-40EF-614F-9B71-4B78F822E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05366-2A19-0249-A39A-BD9E451A7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D053C-3B18-2746-A744-6C047D490F2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A2775-DB93-5F45-AACB-5FBA03D59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8A8D7-8B78-F147-AE9B-CF0DFA3EA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6601E-EB0A-9144-ADA0-AE6B5E5ED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Photolysis of O</a:t>
            </a:r>
            <a:r>
              <a:rPr lang="en-US" sz="3000" b="1" baseline="-25000" dirty="0">
                <a:latin typeface="+mn-lt"/>
              </a:rPr>
              <a:t>2</a:t>
            </a:r>
            <a:r>
              <a:rPr lang="en-US" sz="3000" b="1" dirty="0">
                <a:latin typeface="+mn-lt"/>
              </a:rPr>
              <a:t> leading to ozone creation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91C72C-B70C-AF41-9096-55A3663AEA57}"/>
              </a:ext>
            </a:extLst>
          </p:cNvPr>
          <p:cNvGrpSpPr/>
          <p:nvPr/>
        </p:nvGrpSpPr>
        <p:grpSpPr>
          <a:xfrm>
            <a:off x="174529" y="517267"/>
            <a:ext cx="11423428" cy="5106737"/>
            <a:chOff x="174529" y="517267"/>
            <a:chExt cx="11423428" cy="510673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E5EFC39-97F8-AE47-B81F-6575AA708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4561" y="517267"/>
              <a:ext cx="4793396" cy="5106737"/>
            </a:xfrm>
            <a:prstGeom prst="rect">
              <a:avLst/>
            </a:prstGeom>
          </p:spPr>
        </p:pic>
        <p:pic>
          <p:nvPicPr>
            <p:cNvPr id="14" name="Picture 13" descr="http://www.acs.org/content/acs/en/climatescience/energybalance/planetarytemperatures/_jcr_content/articleContent/columnbootstrap_3/column0/image.img.jpg/1374081628417.jpg">
              <a:extLst>
                <a:ext uri="{FF2B5EF4-FFF2-40B4-BE49-F238E27FC236}">
                  <a16:creationId xmlns:a16="http://schemas.microsoft.com/office/drawing/2014/main" id="{FBC1C84B-D547-EE4B-AAFC-AFD93441D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529" y="517267"/>
              <a:ext cx="6178770" cy="50732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F66A24C-3EC8-6448-87A0-9FB6D7F9B1F2}"/>
                </a:ext>
              </a:extLst>
            </p:cNvPr>
            <p:cNvSpPr/>
            <p:nvPr/>
          </p:nvSpPr>
          <p:spPr>
            <a:xfrm>
              <a:off x="2402962" y="1926534"/>
              <a:ext cx="787703" cy="1303442"/>
            </a:xfrm>
            <a:prstGeom prst="ellipse">
              <a:avLst/>
            </a:prstGeom>
            <a:solidFill>
              <a:srgbClr val="FFFF00">
                <a:alpha val="4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-Right Arrow 15">
              <a:extLst>
                <a:ext uri="{FF2B5EF4-FFF2-40B4-BE49-F238E27FC236}">
                  <a16:creationId xmlns:a16="http://schemas.microsoft.com/office/drawing/2014/main" id="{A6538790-AA8E-524F-9BC0-D917AE89AA48}"/>
                </a:ext>
              </a:extLst>
            </p:cNvPr>
            <p:cNvSpPr/>
            <p:nvPr/>
          </p:nvSpPr>
          <p:spPr>
            <a:xfrm rot="20931927">
              <a:off x="3289295" y="1911727"/>
              <a:ext cx="3648540" cy="639175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9AF9A22-5909-D941-8316-36207391C130}"/>
              </a:ext>
            </a:extLst>
          </p:cNvPr>
          <p:cNvSpPr/>
          <p:nvPr/>
        </p:nvSpPr>
        <p:spPr>
          <a:xfrm>
            <a:off x="7119592" y="1321175"/>
            <a:ext cx="787703" cy="1303442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B75C6A-3C83-2C41-AC9D-A53A2B605B80}"/>
              </a:ext>
            </a:extLst>
          </p:cNvPr>
          <p:cNvSpPr/>
          <p:nvPr/>
        </p:nvSpPr>
        <p:spPr>
          <a:xfrm>
            <a:off x="1659657" y="6078338"/>
            <a:ext cx="8872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Ozone creation is a two-step process called the </a:t>
            </a:r>
            <a:r>
              <a:rPr lang="en-US" sz="2400" b="1" dirty="0"/>
              <a:t>Chapman Mechanism</a:t>
            </a:r>
          </a:p>
        </p:txBody>
      </p:sp>
    </p:spTree>
    <p:extLst>
      <p:ext uri="{BB962C8B-B14F-4D97-AF65-F5344CB8AC3E}">
        <p14:creationId xmlns:p14="http://schemas.microsoft.com/office/powerpoint/2010/main" val="348133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7734"/>
            <a:ext cx="12006469" cy="493628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Chapman Mechanism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2D1EEB-A53B-EB46-BCF0-A0BE5775241F}"/>
              </a:ext>
            </a:extLst>
          </p:cNvPr>
          <p:cNvGrpSpPr/>
          <p:nvPr/>
        </p:nvGrpSpPr>
        <p:grpSpPr>
          <a:xfrm>
            <a:off x="7758722" y="993462"/>
            <a:ext cx="4433278" cy="3890216"/>
            <a:chOff x="7505286" y="2579918"/>
            <a:chExt cx="4908221" cy="4241867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D75F9C5B-668A-1149-B9B8-057F23607E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68" t="20855"/>
            <a:stretch/>
          </p:blipFill>
          <p:spPr bwMode="auto">
            <a:xfrm>
              <a:off x="7505286" y="3224220"/>
              <a:ext cx="4131232" cy="3597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82C6B3-FA9C-0246-844C-52946A5C982B}"/>
                </a:ext>
              </a:extLst>
            </p:cNvPr>
            <p:cNvSpPr txBox="1"/>
            <p:nvPr/>
          </p:nvSpPr>
          <p:spPr>
            <a:xfrm>
              <a:off x="7804183" y="2579918"/>
              <a:ext cx="4609324" cy="50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Step 2: Combination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2F92AB-CEB2-DC4A-A4A3-3D2B1F8BA739}"/>
              </a:ext>
            </a:extLst>
          </p:cNvPr>
          <p:cNvGrpSpPr/>
          <p:nvPr/>
        </p:nvGrpSpPr>
        <p:grpSpPr>
          <a:xfrm>
            <a:off x="872969" y="1023026"/>
            <a:ext cx="3829660" cy="3762730"/>
            <a:chOff x="1087938" y="2149460"/>
            <a:chExt cx="5008062" cy="4708540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7755915-B29B-FF4F-8E25-F354A8CBE4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735" r="53237"/>
            <a:stretch/>
          </p:blipFill>
          <p:spPr bwMode="auto">
            <a:xfrm>
              <a:off x="1087938" y="2657476"/>
              <a:ext cx="3947003" cy="4200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D3ABA0-1410-3E4C-AC88-8ED39DE1E549}"/>
                </a:ext>
              </a:extLst>
            </p:cNvPr>
            <p:cNvSpPr txBox="1"/>
            <p:nvPr/>
          </p:nvSpPr>
          <p:spPr>
            <a:xfrm>
              <a:off x="1486677" y="2149460"/>
              <a:ext cx="4609323" cy="577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Step 1: Photolysis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5F5EF8-6F83-0E40-971F-BC391D2F19DE}"/>
                  </a:ext>
                </a:extLst>
              </p:cNvPr>
              <p:cNvSpPr txBox="1"/>
              <p:nvPr/>
            </p:nvSpPr>
            <p:spPr>
              <a:xfrm>
                <a:off x="7885216" y="5776905"/>
                <a:ext cx="38119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5F5EF8-6F83-0E40-971F-BC391D2F1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216" y="5776905"/>
                <a:ext cx="3811979" cy="523220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94CABC3-2BE5-0841-A02A-10B8C30F723F}"/>
              </a:ext>
            </a:extLst>
          </p:cNvPr>
          <p:cNvSpPr txBox="1"/>
          <p:nvPr/>
        </p:nvSpPr>
        <p:spPr>
          <a:xfrm>
            <a:off x="1425039" y="5099459"/>
            <a:ext cx="910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Chemical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176B21-2B84-2C49-B9FC-D2A524A73A2F}"/>
                  </a:ext>
                </a:extLst>
              </p:cNvPr>
              <p:cNvSpPr txBox="1"/>
              <p:nvPr/>
            </p:nvSpPr>
            <p:spPr>
              <a:xfrm>
                <a:off x="79259" y="5834974"/>
                <a:ext cx="38119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176B21-2B84-2C49-B9FC-D2A524A73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9" y="5834974"/>
                <a:ext cx="3811979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48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Photolysis of O2 leading to ozone creation</vt:lpstr>
      <vt:lpstr>Chapman Mechanism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Photolysis of O2 leading to ozone creation</dc:title>
  <dc:creator>Steven</dc:creator>
  <cp:lastModifiedBy>Steven</cp:lastModifiedBy>
  <cp:revision>1</cp:revision>
  <dcterms:created xsi:type="dcterms:W3CDTF">2022-03-24T14:41:21Z</dcterms:created>
  <dcterms:modified xsi:type="dcterms:W3CDTF">2022-03-24T14:41:33Z</dcterms:modified>
</cp:coreProperties>
</file>