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5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000"/>
  </p:normalViewPr>
  <p:slideViewPr>
    <p:cSldViewPr snapToGrid="0" snapToObjects="1">
      <p:cViewPr varScale="1">
        <p:scale>
          <a:sx n="113" d="100"/>
          <a:sy n="113" d="100"/>
        </p:scale>
        <p:origin x="4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F9930-35AA-2E42-845C-9614249D6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87DBE9-60E6-8A49-AEDB-4BF3E0F9A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85333-D38C-AC4F-99E1-687B7B811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989F-1751-DA49-8950-5682806560C9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15A8D-B7FC-4743-B96D-B1E4B9845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5F4FE-6F50-9E46-8D14-67F92CE1F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903D-D960-A842-90AD-97CE3D72D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91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3F6C4-52EA-FB40-B9BC-5EA760F96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3DEEA2-3AD9-6344-8B6F-89FDF4BF6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29EAA-516C-454B-912D-E1C35D4F0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989F-1751-DA49-8950-5682806560C9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0F92D-1C5F-1940-A67B-A39250A66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D0509-F85F-6441-A101-0352AAE93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903D-D960-A842-90AD-97CE3D72D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6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CB866E-E440-CB42-B4CF-D5CC462A95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1DA6FF-A5EC-4B47-8EA9-4C6385B8C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E0582-4924-1D4D-9097-05AF48776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989F-1751-DA49-8950-5682806560C9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77495-CDF8-1549-80E7-08290671C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CBBBF-F1B7-1C47-9391-E11BE7F5B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903D-D960-A842-90AD-97CE3D72D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76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8ED7A-DD50-1542-A9A4-BAB21C6B2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D909E-8B0A-ED4F-AFAF-7058D4ED8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24F20-7BF5-1649-A5CE-0C0F9238C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989F-1751-DA49-8950-5682806560C9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5F8F7-1FAC-B943-974D-41B3805E0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29EAD-09B6-DD45-8097-B5128087C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903D-D960-A842-90AD-97CE3D72D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01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0228D-52AC-E94C-A98C-A35D5C393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EF472-FCD5-7148-827A-6C5EAEC67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E8226-8980-0344-9A90-EF36D45F9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989F-1751-DA49-8950-5682806560C9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58436-EB26-AE42-89FF-17AC41C3E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A8DC1-D1CB-8340-923E-E43F6508F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903D-D960-A842-90AD-97CE3D72D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16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6FFF6-06FB-864B-BBD0-D2746A685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B82B3-620F-1B4E-AA6C-45C95920D8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28EEED-96BC-BB47-B85B-BD1B16FFC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638BC-2B47-C242-A99D-37BEB63D4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989F-1751-DA49-8950-5682806560C9}" type="datetimeFigureOut">
              <a:rPr lang="en-US" smtClean="0"/>
              <a:t>4/4/22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26E6D-C088-1D4A-9A47-9796AD44D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6CA9D-7028-8D4C-9293-793910E78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903D-D960-A842-90AD-97CE3D72D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31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DAA7D-F7C3-7943-BF7A-BF8213417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960E8-DBBB-8D4F-8705-FCCF41F77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E9819F-4B3D-0943-A3B2-BBA53BFDE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4E2BF6-38BA-5F40-AC7F-A15572987C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ECB365-B920-494E-A9BB-61D782EDF8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F3282D-2446-C546-88B8-3F5201E2F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989F-1751-DA49-8950-5682806560C9}" type="datetimeFigureOut">
              <a:rPr lang="en-US" smtClean="0"/>
              <a:t>4/4/22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000DA0-140B-2541-8059-6CC6A8B14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6F1064-9B34-654E-8128-E165D2583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903D-D960-A842-90AD-97CE3D72D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82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9BFAB-4F59-5446-82BC-4D3EF2769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0888CC-2FC8-0E47-B0C5-66F09FFF1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989F-1751-DA49-8950-5682806560C9}" type="datetimeFigureOut">
              <a:rPr lang="en-US" smtClean="0"/>
              <a:t>4/4/22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3F0230-2713-3C47-BDCF-02E4BA0C1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0A0B00-1FBB-FA49-8B59-DB77E76EB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903D-D960-A842-90AD-97CE3D72D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5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7AD4B5-5D5B-9641-837C-BCF0CA713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989F-1751-DA49-8950-5682806560C9}" type="datetimeFigureOut">
              <a:rPr lang="en-US" smtClean="0"/>
              <a:t>4/4/22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DA3CD-72CF-A241-85E4-E9905C21B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79EF7-E763-9C4B-9BB9-D59C87371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903D-D960-A842-90AD-97CE3D72D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63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EAD10-A188-914A-8804-4FFCD6A20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4BEDB-E3AA-C545-A09F-D3AABC362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0262BE-B7EE-6B46-9B04-8E087DE3F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B62176-BAF1-E540-843F-EBC62783A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989F-1751-DA49-8950-5682806560C9}" type="datetimeFigureOut">
              <a:rPr lang="en-US" smtClean="0"/>
              <a:t>4/4/22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C9E-C161-7146-9F10-6F1BA0752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C581F-66EF-2A42-8125-FE84C1D98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903D-D960-A842-90AD-97CE3D72D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46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0C431-9605-4640-B293-C868C6A34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2354A8-1E2A-454A-902F-1C58E5DA7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CA04CD-ACAB-7A4C-B0EC-64473A8B0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04038-E6E2-EF41-BA5C-EE3565C3E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989F-1751-DA49-8950-5682806560C9}" type="datetimeFigureOut">
              <a:rPr lang="en-US" smtClean="0"/>
              <a:t>4/4/22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BAC7C-3652-B945-8829-A55623D2F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131E0-2645-494A-8576-7870194B7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903D-D960-A842-90AD-97CE3D72D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2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36E9C2-1725-1A48-B1E4-9CAF95E56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E99EA-ACF1-E241-84FE-71A56351A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2D3D0-4ACC-CB43-BEF7-9A45294F09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A989F-1751-DA49-8950-5682806560C9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B2DE0-EC4F-534F-8729-B4F25A50A5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9D416-F96C-634F-9310-7122D0815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9903D-D960-A842-90AD-97CE3D72D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3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DE03E8A-F0B7-F54B-8644-79BBE1B22C1B}"/>
              </a:ext>
            </a:extLst>
          </p:cNvPr>
          <p:cNvSpPr txBox="1"/>
          <p:nvPr/>
        </p:nvSpPr>
        <p:spPr>
          <a:xfrm>
            <a:off x="1" y="0"/>
            <a:ext cx="12192000" cy="55399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000" b="1" dirty="0"/>
              <a:t>Anthropogenic signaling is probably stronger than Milankovitch signaling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5A98555-0074-D346-986D-587D1B566876}"/>
              </a:ext>
            </a:extLst>
          </p:cNvPr>
          <p:cNvGrpSpPr/>
          <p:nvPr/>
        </p:nvGrpSpPr>
        <p:grpSpPr>
          <a:xfrm>
            <a:off x="739247" y="673431"/>
            <a:ext cx="10174751" cy="3749390"/>
            <a:chOff x="91235" y="741621"/>
            <a:chExt cx="10174751" cy="326416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C508F16-6666-DD44-A093-32B4EF450DDB}"/>
                </a:ext>
              </a:extLst>
            </p:cNvPr>
            <p:cNvGrpSpPr/>
            <p:nvPr/>
          </p:nvGrpSpPr>
          <p:grpSpPr>
            <a:xfrm>
              <a:off x="91235" y="741621"/>
              <a:ext cx="10174751" cy="3264165"/>
              <a:chOff x="-446868" y="3448441"/>
              <a:chExt cx="10174751" cy="3264165"/>
            </a:xfrm>
          </p:grpSpPr>
          <p:pic>
            <p:nvPicPr>
              <p:cNvPr id="2054" name="Picture 6">
                <a:extLst>
                  <a:ext uri="{FF2B5EF4-FFF2-40B4-BE49-F238E27FC236}">
                    <a16:creationId xmlns:a16="http://schemas.microsoft.com/office/drawing/2014/main" id="{4881014A-CEB3-1C45-B80A-41ABB0EF44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39627"/>
              <a:stretch/>
            </p:blipFill>
            <p:spPr bwMode="auto">
              <a:xfrm>
                <a:off x="260086" y="3495441"/>
                <a:ext cx="9467797" cy="32171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34ED2C8-8CB5-0C45-B8D6-B742DA9B98E5}"/>
                  </a:ext>
                </a:extLst>
              </p:cNvPr>
              <p:cNvSpPr/>
              <p:nvPr/>
            </p:nvSpPr>
            <p:spPr>
              <a:xfrm>
                <a:off x="-446868" y="3448441"/>
                <a:ext cx="398138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000" dirty="0" err="1"/>
                  <a:t>ossfoundation.us</a:t>
                </a:r>
                <a:r>
                  <a:rPr lang="en-US" sz="1000" dirty="0"/>
                  <a:t>/projects/environment/global-warming/myths/images/natural-cycle/Forcing-Temp_1.9wm2.png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4545922-BAA8-E746-925C-F185AAAB41EC}"/>
                </a:ext>
              </a:extLst>
            </p:cNvPr>
            <p:cNvSpPr txBox="1"/>
            <p:nvPr/>
          </p:nvSpPr>
          <p:spPr>
            <a:xfrm>
              <a:off x="5282740" y="1948148"/>
              <a:ext cx="1202077" cy="321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3 W/m</a:t>
              </a:r>
              <a:r>
                <a:rPr lang="en-US" b="1" baseline="30000" dirty="0">
                  <a:solidFill>
                    <a:srgbClr val="00B050"/>
                  </a:solidFill>
                </a:rPr>
                <a:t>2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D3C43CE-85D7-AE43-B7EA-B62541798E47}"/>
              </a:ext>
            </a:extLst>
          </p:cNvPr>
          <p:cNvGrpSpPr/>
          <p:nvPr/>
        </p:nvGrpSpPr>
        <p:grpSpPr>
          <a:xfrm>
            <a:off x="2226380" y="4504526"/>
            <a:ext cx="8337173" cy="2179606"/>
            <a:chOff x="1482802" y="4159157"/>
            <a:chExt cx="8337173" cy="265784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FBFF98A-13F0-7F4D-A293-B9B7D059C499}"/>
                </a:ext>
              </a:extLst>
            </p:cNvPr>
            <p:cNvGrpSpPr/>
            <p:nvPr/>
          </p:nvGrpSpPr>
          <p:grpSpPr>
            <a:xfrm>
              <a:off x="1482802" y="4159157"/>
              <a:ext cx="8337173" cy="2657844"/>
              <a:chOff x="1612431" y="4154226"/>
              <a:chExt cx="8337173" cy="3160714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2C8F5A9-21C2-D946-8F62-703375C59484}"/>
                  </a:ext>
                </a:extLst>
              </p:cNvPr>
              <p:cNvGrpSpPr/>
              <p:nvPr/>
            </p:nvGrpSpPr>
            <p:grpSpPr>
              <a:xfrm>
                <a:off x="1612431" y="4154226"/>
                <a:ext cx="8337173" cy="3160714"/>
                <a:chOff x="1126657" y="4582163"/>
                <a:chExt cx="8337173" cy="4043117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814AC733-C6F0-B94A-AF99-7E6033774F05}"/>
                    </a:ext>
                  </a:extLst>
                </p:cNvPr>
                <p:cNvGrpSpPr/>
                <p:nvPr/>
              </p:nvGrpSpPr>
              <p:grpSpPr>
                <a:xfrm>
                  <a:off x="1126657" y="4582163"/>
                  <a:ext cx="8337173" cy="4043117"/>
                  <a:chOff x="1623258" y="422129"/>
                  <a:chExt cx="8337173" cy="4043117"/>
                </a:xfrm>
              </p:grpSpPr>
              <p:pic>
                <p:nvPicPr>
                  <p:cNvPr id="31" name="Picture 2" descr="Stacks Image 6999">
                    <a:extLst>
                      <a:ext uri="{FF2B5EF4-FFF2-40B4-BE49-F238E27FC236}">
                        <a16:creationId xmlns:a16="http://schemas.microsoft.com/office/drawing/2014/main" id="{65AEB3CD-2FF2-F64B-8357-76A89655CA2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6753" t="8665" b="10095"/>
                  <a:stretch/>
                </p:blipFill>
                <p:spPr bwMode="auto">
                  <a:xfrm>
                    <a:off x="1623258" y="1199281"/>
                    <a:ext cx="7836061" cy="242056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1906A5B5-02BB-AD41-87F5-677CE8049D5D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7754206" y="2259022"/>
                    <a:ext cx="404311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Total solar input </a:t>
                    </a:r>
                  </a:p>
                </p:txBody>
              </p:sp>
            </p:grpSp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475A41CA-97E6-DB43-B965-933EA43D5FB0}"/>
                    </a:ext>
                  </a:extLst>
                </p:cNvPr>
                <p:cNvSpPr/>
                <p:nvPr/>
              </p:nvSpPr>
              <p:spPr>
                <a:xfrm>
                  <a:off x="2299818" y="8001633"/>
                  <a:ext cx="3408218" cy="246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000" dirty="0" err="1"/>
                    <a:t>www.climatedata.info</a:t>
                  </a:r>
                  <a:r>
                    <a:rPr lang="en-US" sz="1000" dirty="0"/>
                    <a:t>/forcing/</a:t>
                  </a:r>
                  <a:r>
                    <a:rPr lang="en-US" sz="1000" dirty="0" err="1"/>
                    <a:t>milankovitch</a:t>
                  </a:r>
                  <a:r>
                    <a:rPr lang="en-US" sz="1000" dirty="0"/>
                    <a:t>-cycles/</a:t>
                  </a: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049520D6-EA2E-4445-94ED-CFB66099FE51}"/>
                  </a:ext>
                </a:extLst>
              </p:cNvPr>
              <p:cNvGrpSpPr/>
              <p:nvPr/>
            </p:nvGrpSpPr>
            <p:grpSpPr>
              <a:xfrm>
                <a:off x="9132897" y="4741218"/>
                <a:ext cx="723658" cy="1914074"/>
                <a:chOff x="1280223" y="4113911"/>
                <a:chExt cx="535723" cy="2570456"/>
              </a:xfrm>
            </p:grpSpPr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7D89904-CE66-E74A-A621-37BF9815866F}"/>
                    </a:ext>
                  </a:extLst>
                </p:cNvPr>
                <p:cNvSpPr txBox="1"/>
                <p:nvPr/>
              </p:nvSpPr>
              <p:spPr>
                <a:xfrm>
                  <a:off x="1280224" y="4853414"/>
                  <a:ext cx="522869" cy="277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342</a:t>
                  </a: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9236325-6438-EF4D-9C72-F724C43991B3}"/>
                    </a:ext>
                  </a:extLst>
                </p:cNvPr>
                <p:cNvSpPr txBox="1"/>
                <p:nvPr/>
              </p:nvSpPr>
              <p:spPr>
                <a:xfrm>
                  <a:off x="1293077" y="4113911"/>
                  <a:ext cx="52286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343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C03C30B8-F3E2-474E-9520-252F27E9729D}"/>
                    </a:ext>
                  </a:extLst>
                </p:cNvPr>
                <p:cNvSpPr txBox="1"/>
                <p:nvPr/>
              </p:nvSpPr>
              <p:spPr>
                <a:xfrm>
                  <a:off x="1293077" y="5645032"/>
                  <a:ext cx="522869" cy="277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341</a:t>
                  </a: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52DF1FEF-A7E6-C944-9CB3-6A07CA94C673}"/>
                    </a:ext>
                  </a:extLst>
                </p:cNvPr>
                <p:cNvSpPr txBox="1"/>
                <p:nvPr/>
              </p:nvSpPr>
              <p:spPr>
                <a:xfrm>
                  <a:off x="1280223" y="6407367"/>
                  <a:ext cx="522869" cy="277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340</a:t>
                  </a:r>
                </a:p>
              </p:txBody>
            </p:sp>
          </p:grp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E581FC5-AB05-5147-B676-2F8048F91177}"/>
                </a:ext>
              </a:extLst>
            </p:cNvPr>
            <p:cNvSpPr txBox="1"/>
            <p:nvPr/>
          </p:nvSpPr>
          <p:spPr>
            <a:xfrm>
              <a:off x="5011328" y="4861211"/>
              <a:ext cx="1202077" cy="45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1.5 W/m</a:t>
              </a:r>
              <a:r>
                <a:rPr lang="en-US" b="1" baseline="30000" dirty="0"/>
                <a:t>2</a:t>
              </a:r>
              <a:endParaRPr lang="en-US" b="1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0F69DF5-3F7C-DC41-8BA9-CF1B10CBBB86}"/>
              </a:ext>
            </a:extLst>
          </p:cNvPr>
          <p:cNvSpPr txBox="1"/>
          <p:nvPr/>
        </p:nvSpPr>
        <p:spPr>
          <a:xfrm>
            <a:off x="0" y="1838668"/>
            <a:ext cx="18689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Temperature</a:t>
            </a:r>
            <a:r>
              <a:rPr lang="en-US" b="1" dirty="0"/>
              <a:t> and </a:t>
            </a:r>
            <a:r>
              <a:rPr lang="en-US" b="1" dirty="0">
                <a:solidFill>
                  <a:srgbClr val="00B050"/>
                </a:solidFill>
              </a:rPr>
              <a:t>GHG forcing </a:t>
            </a:r>
            <a:r>
              <a:rPr lang="en-US" b="1" dirty="0"/>
              <a:t>over the past 800,000 years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1878B0-2B5C-214B-B7AA-6BA248DD42A8}"/>
              </a:ext>
            </a:extLst>
          </p:cNvPr>
          <p:cNvSpPr txBox="1"/>
          <p:nvPr/>
        </p:nvSpPr>
        <p:spPr>
          <a:xfrm>
            <a:off x="0" y="5070162"/>
            <a:ext cx="2538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Driving force: Orbital wobbling (“Milankovitch Cycles”)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B9795003-FDF0-E140-A079-0ABDB839E1C5}"/>
              </a:ext>
            </a:extLst>
          </p:cNvPr>
          <p:cNvSpPr/>
          <p:nvPr/>
        </p:nvSpPr>
        <p:spPr>
          <a:xfrm>
            <a:off x="6180099" y="2456948"/>
            <a:ext cx="351692" cy="1200329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Up Arrow 27">
            <a:extLst>
              <a:ext uri="{FF2B5EF4-FFF2-40B4-BE49-F238E27FC236}">
                <a16:creationId xmlns:a16="http://schemas.microsoft.com/office/drawing/2014/main" id="{EB6DEC88-FE18-324B-8748-50618B74FEBD}"/>
              </a:ext>
            </a:extLst>
          </p:cNvPr>
          <p:cNvSpPr/>
          <p:nvPr/>
        </p:nvSpPr>
        <p:spPr>
          <a:xfrm>
            <a:off x="6180099" y="5450447"/>
            <a:ext cx="351692" cy="564967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039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1</cp:revision>
  <dcterms:created xsi:type="dcterms:W3CDTF">2022-04-05T02:51:27Z</dcterms:created>
  <dcterms:modified xsi:type="dcterms:W3CDTF">2022-04-05T02:51:49Z</dcterms:modified>
</cp:coreProperties>
</file>