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45EB-0506-724A-968B-8D540188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CBD65-CED7-2D4E-A824-78F52B8A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E7C0-9DC3-F647-802B-78FD11A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11B5-431E-7647-AF40-A3A1394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32EB-4F7B-D744-8E4D-35611768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8954-AEA1-E848-8AE6-46BCC99F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3EF0-0E65-574B-8ED2-9CAA525D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0B72-B573-3047-93B0-71C45713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C050-7727-9746-B23F-2B1591BC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0D8-F704-454F-82E3-56E96E27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6C712-09E9-2646-AF0D-665B8AC07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08BF-70E5-1B48-8454-BC249DE12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37C8-B9BE-5C4E-BF56-E055029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CF49-F23A-FA49-A396-D0A78716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90E4-FE8B-0D4B-BA49-71C39CE2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BAA7-0C40-E847-A11E-65ADC6F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B76-C8BE-984D-8B7E-EA25AB08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F7EA-30C7-AB4B-933B-B72D4BC4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5043-8EBF-904A-88D6-409FA592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A7C1-777C-7F4A-88D3-FCFD7FE4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04EF-71C7-3847-AA00-40ABAAB1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0FA6-46D7-6943-90F7-DD2DA74B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86EE-FFF8-6B48-A4C7-E7C6CBCF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5D4E-D61A-4447-A24E-D0DDA290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CB33-9E41-654B-B16B-3709816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CA5A-70DC-A44B-8928-C5D63E3A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53F8-12CB-6444-A069-17E961582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5AC4-8FF6-8A44-BF9D-B497313D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FF91-99AD-BD4D-930A-53FAB1C9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7904-AAD1-3749-9F08-056DC4F5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AE211-5C4E-4649-B572-5FAD149C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8AE1-24BD-2544-AB43-34DF4BD8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EC82-3A45-5347-B7FE-D64D01A9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1F84-7A43-7C44-B4F6-9D63F9EA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8F9C7-5BF0-844C-9F4B-460A0EA8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FF9E-704D-1143-BF7B-9021C08B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94522-1C8C-F64F-91B7-D72C2D40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81026-AD02-C646-A053-6D8D2ACC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44764-966A-0045-9F6A-C7B9F550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254-F93A-5D49-AAFF-C9F947BC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4A16E-54A3-AB4E-96E8-307F707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4D5B-A690-CC4E-AD2B-36C4499F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ABC9E-09C4-614C-B106-26446832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FF64A-7952-CC4F-8D02-C33012A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F44-4D7B-644A-86DF-6331AD22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ECBCD-0828-1D4B-B94C-79EEBEC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2DD3-6A25-3B45-9441-2A00E18C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FD7-F25A-624E-8DF8-5D60F43D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FA542-82F2-1245-9437-F6D7B0074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B658-E47C-3748-A656-87AC997E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1128-8384-8F42-A61A-0556FDA9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1F2E-A91D-B141-879A-9FB805E5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FE9B-FF12-E64C-97D0-990AF84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BC468-05B3-3D49-91C3-D14B4C7C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8803-CB30-1448-B42B-706D49F9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5860C-D78C-6E42-9C60-EB48D49E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18CB-BCB6-134C-B255-99ECA59F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9621-6A72-594C-BD52-ECBD317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1F3E6-7B8F-E64A-836F-4DB8EF5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3AC1-5A22-4F45-B45B-A2F869F2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B6D-8C8A-F14A-AFE4-BA9BEF21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BDFC-AAC1-CC40-9DFB-6C81BB5879B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A416-995B-6F48-B44F-3A974CA5F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0E7A-EF38-524E-A021-BF7F73D2F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E7FC-1F3B-BF46-98AB-AE10E93E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E03E8A-F0B7-F54B-8644-79BBE1B22C1B}"/>
              </a:ext>
            </a:extLst>
          </p:cNvPr>
          <p:cNvSpPr txBox="1"/>
          <p:nvPr/>
        </p:nvSpPr>
        <p:spPr>
          <a:xfrm>
            <a:off x="1" y="0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Melting on top of thermal 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01E9C-B441-2C43-AC84-780BE4F232CC}"/>
              </a:ext>
            </a:extLst>
          </p:cNvPr>
          <p:cNvSpPr/>
          <p:nvPr/>
        </p:nvSpPr>
        <p:spPr>
          <a:xfrm>
            <a:off x="532369" y="4131549"/>
            <a:ext cx="111272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"If ice sheet losses continue to track our worst-case climate warming scenarios … that's enough to double the frequency of storm-surge flooding in many of the world's largest coastal cities.” - Dr Anna Hogg (Leeds)</a:t>
            </a:r>
          </a:p>
          <a:p>
            <a:endParaRPr lang="en-US" sz="2400" dirty="0"/>
          </a:p>
          <a:p>
            <a:r>
              <a:rPr lang="en-US" altLang="en-US" sz="2400" dirty="0"/>
              <a:t>Latest IPCC projections account for </a:t>
            </a:r>
            <a:r>
              <a:rPr lang="en-US" altLang="en-US" sz="2400" b="1" dirty="0"/>
              <a:t>thermal expansion of oceans </a:t>
            </a:r>
            <a:r>
              <a:rPr lang="en-US" altLang="en-US" sz="2400" dirty="0"/>
              <a:t>in the coming century (&lt;1 meter) because the </a:t>
            </a:r>
            <a:r>
              <a:rPr lang="en-US" altLang="en-US" sz="2400" b="1" dirty="0"/>
              <a:t>mechanism of ice sheet destruction is not well enough understood yet.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F6EE2-2C09-B443-96CD-90E007E6F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"/>
          <a:stretch/>
        </p:blipFill>
        <p:spPr>
          <a:xfrm>
            <a:off x="1702107" y="784074"/>
            <a:ext cx="8449517" cy="33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7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2022-04-05T02:56:39Z</dcterms:created>
  <dcterms:modified xsi:type="dcterms:W3CDTF">2022-04-05T02:57:03Z</dcterms:modified>
</cp:coreProperties>
</file>