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34"/>
  </p:normalViewPr>
  <p:slideViewPr>
    <p:cSldViewPr snapToGrid="0" snapToObjects="1">
      <p:cViewPr varScale="1">
        <p:scale>
          <a:sx n="111" d="100"/>
          <a:sy n="111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40E3-BF9D-584E-847C-E84DFD621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FDAA6-627D-6841-B72B-0CF6DA65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19A46-76B4-FD46-B864-644AAF1E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00E1-4E77-2C4B-A511-5D5D5C1699C0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5F571-F24A-E340-9BE1-26E389D7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C3B41-F89B-4344-AE0F-5CB1F49F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0FFA-8CD1-F847-AE18-9A53F4748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7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FC00-5AD7-E243-A6A2-C2CD37E3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D3F9B-47B1-A244-A899-55AF6CD8E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FE867-64AD-CB43-8591-0AF546A6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00E1-4E77-2C4B-A511-5D5D5C1699C0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D3930-A855-9143-BAEE-4F344AE3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3F576-605F-F64D-BA85-5E65FE37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0FFA-8CD1-F847-AE18-9A53F4748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4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19A2C-F994-7042-BBAB-A6E146D2F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BDA92-ED87-CC4E-AB81-EA0886325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5965-2362-F242-BC6D-7833B192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00E1-4E77-2C4B-A511-5D5D5C1699C0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F3550-D47B-FB4D-A758-ADD58F3A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F9DFA-06B6-C044-9363-B63ED31F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0FFA-8CD1-F847-AE18-9A53F4748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1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45F8-1313-4248-82D9-57106BB2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72EA5-022E-784F-8C26-1C8F7826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4E0A9-60D5-0B42-904A-DC399C1A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00E1-4E77-2C4B-A511-5D5D5C1699C0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F7BBC-21C5-9E4B-905E-E1CDB6D5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DA702-F07A-8A40-9E3D-D0601BDA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0FFA-8CD1-F847-AE18-9A53F4748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1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0A47-0580-CD48-A93C-E83B03FF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BFA6D-BE56-D846-9388-18BCA397E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9697-2648-FD43-B6A1-FD08BADA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00E1-4E77-2C4B-A511-5D5D5C1699C0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EABC-2A81-8240-BA7C-7626517E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E6DBC-9D40-5D45-A80A-64A4CBE4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0FFA-8CD1-F847-AE18-9A53F4748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6899-63BA-A24C-8B38-66B77806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82E9-81F0-7F49-8E52-7430555F0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1E0CB-E117-2540-8F45-28584311C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FD3F2-F205-8E41-ABF2-39D44B52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00E1-4E77-2C4B-A511-5D5D5C1699C0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43F3E-2C5D-E245-90B9-882E2323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6C1BC-2D6F-7240-A0CD-3041A40A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0FFA-8CD1-F847-AE18-9A53F4748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8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83F3-3B43-3941-B873-0C9AE00A4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C76F6-C04E-B841-A89F-FF56ADD05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4ADC2-8BCD-4147-B8A6-180772172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5A0D8-8A74-D143-B37E-65D31EFA9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EECA1-EC49-0146-818A-55FA962A5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A6C1F-1B1F-8B49-BB00-987FE261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00E1-4E77-2C4B-A511-5D5D5C1699C0}" type="datetimeFigureOut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9E2EC-F7C5-B84B-B9D2-B9EBC345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00A11-595F-DA42-B4E4-2A37960D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0FFA-8CD1-F847-AE18-9A53F4748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A74A-3819-3545-916C-25DFF6B0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6C64F-E99C-304D-91AF-48B03473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00E1-4E77-2C4B-A511-5D5D5C1699C0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B3011-D8BB-204C-9E2F-8DA37A0D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14DD4-B3F3-3D43-8872-A63A2AF0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0FFA-8CD1-F847-AE18-9A53F4748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EC9BE-7483-D74C-AC79-986AAED9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00E1-4E77-2C4B-A511-5D5D5C1699C0}" type="datetimeFigureOut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C0F66-3541-7D48-9F3A-EEA9B94F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0AB64-A683-7F40-B92C-DC738B4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0FFA-8CD1-F847-AE18-9A53F4748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5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52FB-9A08-A44B-B46B-570BC531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1734-213D-0D4C-B17A-CAF4B4C5E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6AC11-4672-2C47-B90E-9CA8051E7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F096C-3F9B-AC45-B20B-E524FE80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00E1-4E77-2C4B-A511-5D5D5C1699C0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E27D8-BC9E-C040-B2C7-ECC0B306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3841C-611D-ED49-8A91-81ABBE56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0FFA-8CD1-F847-AE18-9A53F4748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A980-8A94-5145-990C-15187D25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C9372-4FBB-B543-99C4-565FECCE0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4914D-415C-0841-A15F-4667791EC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107E-332C-B24C-A047-05B5EA45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00E1-4E77-2C4B-A511-5D5D5C1699C0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CA3D9-45DB-8641-A307-9D294925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B1723-E952-C34B-96ED-A816CFAE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0FFA-8CD1-F847-AE18-9A53F4748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0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97D1C-F9EB-D348-981B-4D963F4D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B5CAF-4301-DD4B-A7DB-659C0743E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45602-8106-8B4D-8FA8-915F0D201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B00E1-4E77-2C4B-A511-5D5D5C1699C0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EBB6F-F865-0747-847E-73C45396F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F694B-B16B-A144-8AC1-C91C2AB92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30FFA-8CD1-F847-AE18-9A53F4748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3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D0D399-4FD5-BF4B-9AC7-773F64E5C5F9}"/>
              </a:ext>
            </a:extLst>
          </p:cNvPr>
          <p:cNvGrpSpPr/>
          <p:nvPr/>
        </p:nvGrpSpPr>
        <p:grpSpPr>
          <a:xfrm>
            <a:off x="2899939" y="1480898"/>
            <a:ext cx="6716801" cy="6332309"/>
            <a:chOff x="2309630" y="2534194"/>
            <a:chExt cx="6716801" cy="63323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F06F79-0806-9848-A123-B57A63B8AB2F}"/>
                </a:ext>
              </a:extLst>
            </p:cNvPr>
            <p:cNvGrpSpPr/>
            <p:nvPr/>
          </p:nvGrpSpPr>
          <p:grpSpPr>
            <a:xfrm>
              <a:off x="2309630" y="2534194"/>
              <a:ext cx="6716801" cy="4017241"/>
              <a:chOff x="1695714" y="1162595"/>
              <a:chExt cx="7864799" cy="510145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86EE0FB-0685-3F4D-B7CB-93001057E526}"/>
                  </a:ext>
                </a:extLst>
              </p:cNvPr>
              <p:cNvGrpSpPr/>
              <p:nvPr/>
            </p:nvGrpSpPr>
            <p:grpSpPr>
              <a:xfrm>
                <a:off x="1695714" y="1162595"/>
                <a:ext cx="7015637" cy="5101457"/>
                <a:chOff x="1264639" y="1476103"/>
                <a:chExt cx="7015637" cy="5101457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7767B6C0-FAD8-1343-BCC9-FEDE40AAFD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30490" y="1476103"/>
                  <a:ext cx="0" cy="5101457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BCD1246-7B73-0347-8F56-81C59F734AEA}"/>
                    </a:ext>
                  </a:extLst>
                </p:cNvPr>
                <p:cNvSpPr txBox="1"/>
                <p:nvPr/>
              </p:nvSpPr>
              <p:spPr>
                <a:xfrm rot="16200000">
                  <a:off x="534323" y="4877150"/>
                  <a:ext cx="2001202" cy="540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Energy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F6F78080-55B5-9F47-B25E-368A0C7ADD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27886" y="6560235"/>
                  <a:ext cx="6452390" cy="1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C3D19F0C-9972-A648-BEF0-A8EB811F506C}"/>
                  </a:ext>
                </a:extLst>
              </p:cNvPr>
              <p:cNvSpPr/>
              <p:nvPr/>
            </p:nvSpPr>
            <p:spPr>
              <a:xfrm>
                <a:off x="2952265" y="1666687"/>
                <a:ext cx="5656115" cy="3524625"/>
              </a:xfrm>
              <a:custGeom>
                <a:avLst/>
                <a:gdLst>
                  <a:gd name="connsiteX0" fmla="*/ 0 w 5068389"/>
                  <a:gd name="connsiteY0" fmla="*/ 646737 h 2725452"/>
                  <a:gd name="connsiteX1" fmla="*/ 470263 w 5068389"/>
                  <a:gd name="connsiteY1" fmla="*/ 659800 h 2725452"/>
                  <a:gd name="connsiteX2" fmla="*/ 822960 w 5068389"/>
                  <a:gd name="connsiteY2" fmla="*/ 516109 h 2725452"/>
                  <a:gd name="connsiteX3" fmla="*/ 822960 w 5068389"/>
                  <a:gd name="connsiteY3" fmla="*/ 516109 h 2725452"/>
                  <a:gd name="connsiteX4" fmla="*/ 1175657 w 5068389"/>
                  <a:gd name="connsiteY4" fmla="*/ 137286 h 2725452"/>
                  <a:gd name="connsiteX5" fmla="*/ 1567543 w 5068389"/>
                  <a:gd name="connsiteY5" fmla="*/ 6657 h 2725452"/>
                  <a:gd name="connsiteX6" fmla="*/ 1854926 w 5068389"/>
                  <a:gd name="connsiteY6" fmla="*/ 32783 h 2725452"/>
                  <a:gd name="connsiteX7" fmla="*/ 2116183 w 5068389"/>
                  <a:gd name="connsiteY7" fmla="*/ 150349 h 2725452"/>
                  <a:gd name="connsiteX8" fmla="*/ 2377440 w 5068389"/>
                  <a:gd name="connsiteY8" fmla="*/ 516109 h 2725452"/>
                  <a:gd name="connsiteX9" fmla="*/ 2664823 w 5068389"/>
                  <a:gd name="connsiteY9" fmla="*/ 1090874 h 2725452"/>
                  <a:gd name="connsiteX10" fmla="*/ 2913017 w 5068389"/>
                  <a:gd name="connsiteY10" fmla="*/ 1796269 h 2725452"/>
                  <a:gd name="connsiteX11" fmla="*/ 3108960 w 5068389"/>
                  <a:gd name="connsiteY11" fmla="*/ 2371034 h 2725452"/>
                  <a:gd name="connsiteX12" fmla="*/ 3291840 w 5068389"/>
                  <a:gd name="connsiteY12" fmla="*/ 2593103 h 2725452"/>
                  <a:gd name="connsiteX13" fmla="*/ 3670663 w 5068389"/>
                  <a:gd name="connsiteY13" fmla="*/ 2710669 h 2725452"/>
                  <a:gd name="connsiteX14" fmla="*/ 4271554 w 5068389"/>
                  <a:gd name="connsiteY14" fmla="*/ 2723732 h 2725452"/>
                  <a:gd name="connsiteX15" fmla="*/ 4976949 w 5068389"/>
                  <a:gd name="connsiteY15" fmla="*/ 2723732 h 2725452"/>
                  <a:gd name="connsiteX16" fmla="*/ 5068389 w 5068389"/>
                  <a:gd name="connsiteY16" fmla="*/ 2723732 h 2725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68389" h="2725452">
                    <a:moveTo>
                      <a:pt x="0" y="646737"/>
                    </a:moveTo>
                    <a:cubicBezTo>
                      <a:pt x="166551" y="664154"/>
                      <a:pt x="333103" y="681571"/>
                      <a:pt x="470263" y="659800"/>
                    </a:cubicBezTo>
                    <a:cubicBezTo>
                      <a:pt x="607423" y="638029"/>
                      <a:pt x="822960" y="516109"/>
                      <a:pt x="822960" y="516109"/>
                    </a:cubicBezTo>
                    <a:lnTo>
                      <a:pt x="822960" y="516109"/>
                    </a:lnTo>
                    <a:cubicBezTo>
                      <a:pt x="881743" y="452972"/>
                      <a:pt x="1051560" y="222195"/>
                      <a:pt x="1175657" y="137286"/>
                    </a:cubicBezTo>
                    <a:cubicBezTo>
                      <a:pt x="1299754" y="52377"/>
                      <a:pt x="1454332" y="24074"/>
                      <a:pt x="1567543" y="6657"/>
                    </a:cubicBezTo>
                    <a:cubicBezTo>
                      <a:pt x="1680755" y="-10760"/>
                      <a:pt x="1763486" y="8834"/>
                      <a:pt x="1854926" y="32783"/>
                    </a:cubicBezTo>
                    <a:cubicBezTo>
                      <a:pt x="1946366" y="56732"/>
                      <a:pt x="2029097" y="69795"/>
                      <a:pt x="2116183" y="150349"/>
                    </a:cubicBezTo>
                    <a:cubicBezTo>
                      <a:pt x="2203269" y="230903"/>
                      <a:pt x="2286000" y="359355"/>
                      <a:pt x="2377440" y="516109"/>
                    </a:cubicBezTo>
                    <a:cubicBezTo>
                      <a:pt x="2468880" y="672863"/>
                      <a:pt x="2575560" y="877514"/>
                      <a:pt x="2664823" y="1090874"/>
                    </a:cubicBezTo>
                    <a:cubicBezTo>
                      <a:pt x="2754086" y="1304234"/>
                      <a:pt x="2838994" y="1582909"/>
                      <a:pt x="2913017" y="1796269"/>
                    </a:cubicBezTo>
                    <a:cubicBezTo>
                      <a:pt x="2987040" y="2009629"/>
                      <a:pt x="3045823" y="2238228"/>
                      <a:pt x="3108960" y="2371034"/>
                    </a:cubicBezTo>
                    <a:cubicBezTo>
                      <a:pt x="3172097" y="2503840"/>
                      <a:pt x="3198223" y="2536497"/>
                      <a:pt x="3291840" y="2593103"/>
                    </a:cubicBezTo>
                    <a:cubicBezTo>
                      <a:pt x="3385457" y="2649709"/>
                      <a:pt x="3507377" y="2688898"/>
                      <a:pt x="3670663" y="2710669"/>
                    </a:cubicBezTo>
                    <a:cubicBezTo>
                      <a:pt x="3833949" y="2732441"/>
                      <a:pt x="4271554" y="2723732"/>
                      <a:pt x="4271554" y="2723732"/>
                    </a:cubicBezTo>
                    <a:lnTo>
                      <a:pt x="4976949" y="2723732"/>
                    </a:lnTo>
                    <a:lnTo>
                      <a:pt x="5068389" y="2723732"/>
                    </a:lnTo>
                  </a:path>
                </a:pathLst>
              </a:custGeom>
              <a:noFill/>
              <a:ln w="635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1C8F93-3104-3249-8E8F-9359C6E5DF46}"/>
                  </a:ext>
                </a:extLst>
              </p:cNvPr>
              <p:cNvSpPr txBox="1"/>
              <p:nvPr/>
            </p:nvSpPr>
            <p:spPr>
              <a:xfrm>
                <a:off x="6949398" y="5317533"/>
                <a:ext cx="2611115" cy="586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O + CO</a:t>
                </a:r>
                <a:r>
                  <a:rPr lang="en-US" sz="2400" baseline="-25000" dirty="0"/>
                  <a:t>2</a:t>
                </a:r>
                <a:endParaRPr lang="en-US" sz="2400" dirty="0"/>
              </a:p>
            </p:txBody>
          </p:sp>
        </p:grp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768C202B-9A66-0445-B87C-D099D2C2A2A0}"/>
                </a:ext>
              </a:extLst>
            </p:cNvPr>
            <p:cNvSpPr/>
            <p:nvPr/>
          </p:nvSpPr>
          <p:spPr>
            <a:xfrm>
              <a:off x="3604001" y="2791876"/>
              <a:ext cx="1941935" cy="1839180"/>
            </a:xfrm>
            <a:prstGeom prst="arc">
              <a:avLst>
                <a:gd name="adj1" fmla="val 12624663"/>
                <a:gd name="adj2" fmla="val 16064372"/>
              </a:avLst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2742A346-A3C1-F24F-A14F-04002844D94F}"/>
                </a:ext>
              </a:extLst>
            </p:cNvPr>
            <p:cNvSpPr/>
            <p:nvPr/>
          </p:nvSpPr>
          <p:spPr>
            <a:xfrm>
              <a:off x="4170110" y="2609403"/>
              <a:ext cx="2950699" cy="6257100"/>
            </a:xfrm>
            <a:prstGeom prst="arc">
              <a:avLst>
                <a:gd name="adj1" fmla="val 17160448"/>
                <a:gd name="adj2" fmla="val 20786421"/>
              </a:avLst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14483F-57C2-5B4D-9F6F-10C52079901C}"/>
                </a:ext>
              </a:extLst>
            </p:cNvPr>
            <p:cNvSpPr txBox="1"/>
            <p:nvPr/>
          </p:nvSpPr>
          <p:spPr>
            <a:xfrm>
              <a:off x="2969940" y="3953745"/>
              <a:ext cx="1941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CH</a:t>
              </a:r>
              <a:r>
                <a:rPr lang="en-US" sz="2400" baseline="-25000" dirty="0"/>
                <a:t>4</a:t>
              </a:r>
              <a:r>
                <a:rPr lang="en-US" sz="2400" dirty="0"/>
                <a:t> + 2O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1F4E0B-5573-FB4C-929F-09E8B399C4B0}"/>
              </a:ext>
            </a:extLst>
          </p:cNvPr>
          <p:cNvSpPr txBox="1"/>
          <p:nvPr/>
        </p:nvSpPr>
        <p:spPr>
          <a:xfrm>
            <a:off x="4391079" y="1279108"/>
            <a:ext cx="970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2485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</cp:revision>
  <dcterms:created xsi:type="dcterms:W3CDTF">2021-04-10T02:42:25Z</dcterms:created>
  <dcterms:modified xsi:type="dcterms:W3CDTF">2021-04-10T02:43:32Z</dcterms:modified>
</cp:coreProperties>
</file>