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34"/>
  </p:normalViewPr>
  <p:slideViewPr>
    <p:cSldViewPr snapToGrid="0" snapToObjects="1">
      <p:cViewPr>
        <p:scale>
          <a:sx n="161" d="100"/>
          <a:sy n="161" d="100"/>
        </p:scale>
        <p:origin x="-1400" y="-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D753-4925-9749-B8B4-272DE4BB8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923E0-344E-8446-A1CF-0222AD83F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740B0-148E-3243-BBD1-59F72C60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6F45-14F6-B941-B5E4-1D848524373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1907-A91D-3B46-9F04-39EB8841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E9677-744E-1045-90D6-041A699F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CFD5-904A-2E41-9311-2B6BC278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795F-FD46-B449-8074-05285F57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23719-46BD-9B4C-8377-59B9602FA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FF46-5A8F-4343-AF83-1E97EBB8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6F45-14F6-B941-B5E4-1D848524373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D2AE2-7A9D-AB4C-BF34-D2020C4C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567E0-77B6-BC45-8255-F0DFA3AB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CFD5-904A-2E41-9311-2B6BC278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1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52524-64D1-5C4D-BFC9-0335072C9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F86DC-915E-7D4D-9D83-6A6266523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2B41B-E961-1D43-B48A-ADB00781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6F45-14F6-B941-B5E4-1D848524373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CB14-21D0-EA4E-AE66-EB98DE0E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A719-38E0-3B4A-AD8A-1641C3D5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CFD5-904A-2E41-9311-2B6BC278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9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8103-A8AF-4743-A224-E1177041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21C28-DB5B-3146-8AEB-142A538D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475F-02D6-E14B-81E9-6D7439D6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6F45-14F6-B941-B5E4-1D848524373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5FE65-E674-8144-A2EC-139A18CD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9C8C-4B54-0F4B-9990-0D422FFC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CFD5-904A-2E41-9311-2B6BC278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3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41CD-9EBC-7A4F-A244-CDA3130F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3CB3F-7AE4-4148-9499-6C9BEF43B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4D74-825D-FD4F-9401-970689DB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6F45-14F6-B941-B5E4-1D848524373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79EB7-6873-0A4D-9F7D-8558097F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BFEC6-E37E-D142-A1BE-5E1451E6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CFD5-904A-2E41-9311-2B6BC278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2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DD0C-F008-7A44-8A05-56F754A7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B688-1301-0340-B8DD-B0BBA3741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63C63-DD18-E84A-8D63-F292D8046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801A1-3846-3D46-9D52-5037EF1B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6F45-14F6-B941-B5E4-1D848524373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97D4C-328A-3E4B-B18D-E574F289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1023B-2F01-B740-8AD4-E36E0BB3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CFD5-904A-2E41-9311-2B6BC278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3D73-27AA-F34C-B127-0AEA2312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18DB0-7E97-6E4A-AECC-A400C54D7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2F3A8-1E48-F84B-B6B5-0E6BB0FBC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B0255-0D00-8248-A937-D4FE02E9A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AD1D8-F596-0D43-9F82-24AF81F7A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4222C-76AF-C14A-99B3-B45D29ED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6F45-14F6-B941-B5E4-1D848524373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68302-1A08-254B-A93E-84ACC31A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33F3C-B9AA-B145-8B1D-59905C89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CFD5-904A-2E41-9311-2B6BC278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BDAF-0654-5145-8172-281BEAC8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E9568-651D-C24B-8189-D9EE51D4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6F45-14F6-B941-B5E4-1D848524373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8B412-7C01-2541-B5DA-3B38C7D2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C7284-C97C-5E4A-9B4F-82D3475E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CFD5-904A-2E41-9311-2B6BC278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9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C946D-9039-8D44-862D-676E7C2A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6F45-14F6-B941-B5E4-1D848524373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9A7AB-E3AF-6541-8F40-3F64E433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B2F1E-46C9-C141-82C8-7B3D8632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CFD5-904A-2E41-9311-2B6BC278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7A3F-BD36-ED4E-8A23-6983F647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14CA6-22F0-FA43-9B1B-99D5783F2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F59C4-1666-E244-B29D-424ED3AAF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ECEB1-7DDB-B442-955B-D3EF17C9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6F45-14F6-B941-B5E4-1D848524373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09239-241E-8E4E-97F6-A8A177CC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7E1CE-E9D8-0749-9D56-692F02AE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CFD5-904A-2E41-9311-2B6BC278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8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C7AD-FC38-2345-B93A-C1E25E0F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CB3F4-7BFE-5C48-BDC2-2D57FA142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BBC90-0ABC-FC42-92DC-75ADF9B28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9659F-9998-3B47-9677-02340B83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6F45-14F6-B941-B5E4-1D848524373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CA1A8-26A9-974E-94AD-CF875D4B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434D3-4F8F-1D49-AD18-C2760F35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CFD5-904A-2E41-9311-2B6BC278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6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D898C-34B1-7945-9DDF-5E233430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6DE3A-DC6C-1C46-A777-17CDF2C4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58D41-9A1C-0E49-98FF-5A130DD81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36F45-14F6-B941-B5E4-1D848524373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CD7A0-49B9-DD4D-B0EF-9620FAB3A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B33E2-D9FB-144C-8117-AA9136B48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FCFD5-904A-2E41-9311-2B6BC278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E81C7F-731F-AA42-B753-FB01535FEA62}"/>
              </a:ext>
            </a:extLst>
          </p:cNvPr>
          <p:cNvGrpSpPr/>
          <p:nvPr/>
        </p:nvGrpSpPr>
        <p:grpSpPr>
          <a:xfrm>
            <a:off x="3280075" y="866904"/>
            <a:ext cx="5124192" cy="5124192"/>
            <a:chOff x="235933" y="811391"/>
            <a:chExt cx="5124192" cy="512419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1A9610-501E-A840-BDF7-B7A0220D8A4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5933" y="811391"/>
              <a:ext cx="5124192" cy="5124192"/>
              <a:chOff x="2979133" y="934737"/>
              <a:chExt cx="6233734" cy="6233734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16F35B8-13B7-7A49-95FE-6F8E9F20FB31}"/>
                  </a:ext>
                </a:extLst>
              </p:cNvPr>
              <p:cNvGrpSpPr/>
              <p:nvPr/>
            </p:nvGrpSpPr>
            <p:grpSpPr>
              <a:xfrm>
                <a:off x="2979133" y="934737"/>
                <a:ext cx="6233734" cy="6233734"/>
                <a:chOff x="2979133" y="1200956"/>
                <a:chExt cx="6233734" cy="6233734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B0A2E14-8CDA-B849-980D-17BD9C80B270}"/>
                    </a:ext>
                  </a:extLst>
                </p:cNvPr>
                <p:cNvGrpSpPr/>
                <p:nvPr/>
              </p:nvGrpSpPr>
              <p:grpSpPr>
                <a:xfrm rot="10800000">
                  <a:off x="2979133" y="1200956"/>
                  <a:ext cx="6233734" cy="6233734"/>
                  <a:chOff x="3065552" y="185291"/>
                  <a:chExt cx="6233734" cy="6233734"/>
                </a:xfrm>
              </p:grpSpPr>
              <p:sp>
                <p:nvSpPr>
                  <p:cNvPr id="22" name="Pie 21">
                    <a:extLst>
                      <a:ext uri="{FF2B5EF4-FFF2-40B4-BE49-F238E27FC236}">
                        <a16:creationId xmlns:a16="http://schemas.microsoft.com/office/drawing/2014/main" id="{CB71BA03-D45D-224D-9F59-1A45AEDD6C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8953788">
                    <a:off x="3065552" y="185291"/>
                    <a:ext cx="6233734" cy="6233734"/>
                  </a:xfrm>
                  <a:prstGeom prst="pie">
                    <a:avLst/>
                  </a:prstGeom>
                  <a:pattFill prst="pct5">
                    <a:fgClr>
                      <a:schemeClr val="accent1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5D0CC6AC-E970-0745-81F2-2064FA2AE104}"/>
                      </a:ext>
                    </a:extLst>
                  </p:cNvPr>
                  <p:cNvSpPr/>
                  <p:nvPr/>
                </p:nvSpPr>
                <p:spPr>
                  <a:xfrm>
                    <a:off x="6745816" y="2908697"/>
                    <a:ext cx="2135294" cy="2117044"/>
                  </a:xfrm>
                  <a:prstGeom prst="ellipse">
                    <a:avLst/>
                  </a:prstGeom>
                  <a:solidFill>
                    <a:srgbClr val="0070C0">
                      <a:alpha val="6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5A523C2C-076C-8F4F-8853-2F2FC7352AFC}"/>
                      </a:ext>
                    </a:extLst>
                  </p:cNvPr>
                  <p:cNvSpPr/>
                  <p:nvPr/>
                </p:nvSpPr>
                <p:spPr>
                  <a:xfrm>
                    <a:off x="3418593" y="2908697"/>
                    <a:ext cx="2135294" cy="2117044"/>
                  </a:xfrm>
                  <a:prstGeom prst="ellipse">
                    <a:avLst/>
                  </a:prstGeom>
                  <a:solidFill>
                    <a:srgbClr val="7030A0">
                      <a:alpha val="56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5CBA001F-F53F-2D46-A297-A15346C8D697}"/>
                      </a:ext>
                    </a:extLst>
                  </p:cNvPr>
                  <p:cNvSpPr/>
                  <p:nvPr/>
                </p:nvSpPr>
                <p:spPr>
                  <a:xfrm>
                    <a:off x="5107216" y="3763109"/>
                    <a:ext cx="2135294" cy="2117044"/>
                  </a:xfrm>
                  <a:prstGeom prst="ellipse">
                    <a:avLst/>
                  </a:prstGeom>
                  <a:solidFill>
                    <a:srgbClr val="00B0F0">
                      <a:alpha val="56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213F7676-325D-8C43-9D81-6CAA5ECF02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4508" y="3689972"/>
                      <a:ext cx="173369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b="0" dirty="0"/>
                    </a:p>
                  </p:txBody>
                </p:sp>
              </mc:Choice>
              <mc:Fallback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213F7676-325D-8C43-9D81-6CAA5ECF026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44508" y="3689972"/>
                      <a:ext cx="1733695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129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4D7BEB5-47B8-7C48-9CE8-50A19BABBA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1828" y="2236719"/>
                      <a:ext cx="1129720" cy="5616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400" b="0" dirty="0"/>
                    </a:p>
                  </p:txBody>
                </p:sp>
              </mc:Choice>
              <mc:Fallback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4D7BEB5-47B8-7C48-9CE8-50A19BABBA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21828" y="2236719"/>
                      <a:ext cx="1129720" cy="56162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1351" b="-216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26E8019-2A3A-7243-BC79-B06276F5A3E4}"/>
                  </a:ext>
                </a:extLst>
              </p:cNvPr>
              <p:cNvGrpSpPr/>
              <p:nvPr/>
            </p:nvGrpSpPr>
            <p:grpSpPr>
              <a:xfrm>
                <a:off x="3888995" y="4049048"/>
                <a:ext cx="4466390" cy="702402"/>
                <a:chOff x="3888995" y="4049048"/>
                <a:chExt cx="4466390" cy="702402"/>
              </a:xfrm>
            </p:grpSpPr>
            <p:sp>
              <p:nvSpPr>
                <p:cNvPr id="17" name="Bevel 16">
                  <a:extLst>
                    <a:ext uri="{FF2B5EF4-FFF2-40B4-BE49-F238E27FC236}">
                      <a16:creationId xmlns:a16="http://schemas.microsoft.com/office/drawing/2014/main" id="{815EDA34-4427-C14B-9D3F-5B3438B8EFF2}"/>
                    </a:ext>
                  </a:extLst>
                </p:cNvPr>
                <p:cNvSpPr/>
                <p:nvPr/>
              </p:nvSpPr>
              <p:spPr>
                <a:xfrm>
                  <a:off x="3888995" y="4049048"/>
                  <a:ext cx="994257" cy="702401"/>
                </a:xfrm>
                <a:prstGeom prst="bevel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Bevel 17">
                  <a:extLst>
                    <a:ext uri="{FF2B5EF4-FFF2-40B4-BE49-F238E27FC236}">
                      <a16:creationId xmlns:a16="http://schemas.microsoft.com/office/drawing/2014/main" id="{B378E144-DF11-9643-B518-BE6788E8205E}"/>
                    </a:ext>
                  </a:extLst>
                </p:cNvPr>
                <p:cNvSpPr/>
                <p:nvPr/>
              </p:nvSpPr>
              <p:spPr>
                <a:xfrm>
                  <a:off x="7402876" y="4071306"/>
                  <a:ext cx="952509" cy="680144"/>
                </a:xfrm>
                <a:prstGeom prst="bevel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ACBF9FEF-41F9-634B-B891-DCC469822CAC}"/>
                      </a:ext>
                    </a:extLst>
                  </p:cNvPr>
                  <p:cNvSpPr/>
                  <p:nvPr/>
                </p:nvSpPr>
                <p:spPr>
                  <a:xfrm>
                    <a:off x="3954318" y="4171508"/>
                    <a:ext cx="8153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ACBF9FEF-41F9-634B-B891-DCC469822C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4318" y="4171508"/>
                    <a:ext cx="81535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4815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8D453012-E393-3E48-B887-DD243104F827}"/>
                      </a:ext>
                    </a:extLst>
                  </p:cNvPr>
                  <p:cNvSpPr/>
                  <p:nvPr/>
                </p:nvSpPr>
                <p:spPr>
                  <a:xfrm>
                    <a:off x="7458064" y="4171508"/>
                    <a:ext cx="842132" cy="4493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𝐶𝑢</m:t>
                        </m:r>
                      </m:oMath>
                    </a14:m>
                    <a:r>
                      <a:rPr lang="en-US" dirty="0"/>
                      <a:t>(s)</a:t>
                    </a:r>
                  </a:p>
                </p:txBody>
              </p:sp>
            </mc:Choice>
            <mc:Fallback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8D453012-E393-3E48-B887-DD243104F8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58064" y="4171508"/>
                    <a:ext cx="842132" cy="4493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6667" r="-727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AFF079C-8D2A-CC41-9F8E-BBAF3F059108}"/>
                    </a:ext>
                  </a:extLst>
                </p:cNvPr>
                <p:cNvSpPr txBox="1"/>
                <p:nvPr/>
              </p:nvSpPr>
              <p:spPr>
                <a:xfrm>
                  <a:off x="3249344" y="2848766"/>
                  <a:ext cx="142511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AFF079C-8D2A-CC41-9F8E-BBAF3F059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344" y="2848766"/>
                  <a:ext cx="1425115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119450-661B-C447-8EF0-4B0630AEFDF9}"/>
                  </a:ext>
                </a:extLst>
              </p:cNvPr>
              <p:cNvSpPr txBox="1"/>
              <p:nvPr/>
            </p:nvSpPr>
            <p:spPr>
              <a:xfrm>
                <a:off x="5452397" y="2179977"/>
                <a:ext cx="9286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119450-661B-C447-8EF0-4B0630AE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397" y="2179977"/>
                <a:ext cx="928641" cy="461665"/>
              </a:xfrm>
              <a:prstGeom prst="rect">
                <a:avLst/>
              </a:prstGeom>
              <a:blipFill>
                <a:blip r:embed="rId7"/>
                <a:stretch>
                  <a:fillRect r="-2703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6584D7-2A23-8049-8DE3-7A38CC14401A}"/>
                  </a:ext>
                </a:extLst>
              </p:cNvPr>
              <p:cNvSpPr txBox="1"/>
              <p:nvPr/>
            </p:nvSpPr>
            <p:spPr>
              <a:xfrm>
                <a:off x="6783610" y="2148729"/>
                <a:ext cx="9286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6584D7-2A23-8049-8DE3-7A38CC144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610" y="2148729"/>
                <a:ext cx="928641" cy="461665"/>
              </a:xfrm>
              <a:prstGeom prst="rect">
                <a:avLst/>
              </a:prstGeom>
              <a:blipFill>
                <a:blip r:embed="rId8"/>
                <a:stretch>
                  <a:fillRect r="-2703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2B39469-A73B-0548-9083-0F7880602C6F}"/>
                  </a:ext>
                </a:extLst>
              </p:cNvPr>
              <p:cNvSpPr txBox="1"/>
              <p:nvPr/>
            </p:nvSpPr>
            <p:spPr>
              <a:xfrm>
                <a:off x="7345223" y="2632362"/>
                <a:ext cx="9286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2B39469-A73B-0548-9083-0F7880602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23" y="2632362"/>
                <a:ext cx="928641" cy="461665"/>
              </a:xfrm>
              <a:prstGeom prst="rect">
                <a:avLst/>
              </a:prstGeom>
              <a:blipFill>
                <a:blip r:embed="rId9"/>
                <a:stretch>
                  <a:fillRect r="-2703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2A4955-4754-824D-B601-454C97554114}"/>
                  </a:ext>
                </a:extLst>
              </p:cNvPr>
              <p:cNvSpPr txBox="1"/>
              <p:nvPr/>
            </p:nvSpPr>
            <p:spPr>
              <a:xfrm>
                <a:off x="3730445" y="2156538"/>
                <a:ext cx="9286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2A4955-4754-824D-B601-454C97554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445" y="2156538"/>
                <a:ext cx="928641" cy="461665"/>
              </a:xfrm>
              <a:prstGeom prst="rect">
                <a:avLst/>
              </a:prstGeom>
              <a:blipFill>
                <a:blip r:embed="rId10"/>
                <a:stretch>
                  <a:fillRect r="-4054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758EF0-36CA-BE43-87FA-A31B26CFECAE}"/>
                  </a:ext>
                </a:extLst>
              </p:cNvPr>
              <p:cNvSpPr txBox="1"/>
              <p:nvPr/>
            </p:nvSpPr>
            <p:spPr>
              <a:xfrm>
                <a:off x="4435581" y="2516226"/>
                <a:ext cx="9286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758EF0-36CA-BE43-87FA-A31B26CFE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581" y="2516226"/>
                <a:ext cx="928641" cy="461665"/>
              </a:xfrm>
              <a:prstGeom prst="rect">
                <a:avLst/>
              </a:prstGeom>
              <a:blipFill>
                <a:blip r:embed="rId11"/>
                <a:stretch>
                  <a:fillRect r="-2703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61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</cp:revision>
  <dcterms:created xsi:type="dcterms:W3CDTF">2021-04-15T20:33:53Z</dcterms:created>
  <dcterms:modified xsi:type="dcterms:W3CDTF">2021-04-15T20:53:24Z</dcterms:modified>
</cp:coreProperties>
</file>