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  <p:sldId id="287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1B4C-240D-F34F-B77C-C15A03F37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EEFEF-0925-564F-80BF-B2D038A0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1601-C997-7646-A782-D07E3A4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F714-8425-7842-9059-C7351F4C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7C97-2B81-594A-B228-F206DAF0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C261-9F7D-2343-85D3-44AAFB46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FA862-2CB6-C947-8C62-8A05E0B8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94A3-CFC8-6E4B-8152-246532BF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E1D8-0CD4-C047-A919-9DECC166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B96F-07A8-4D44-9CB2-5A3C114A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F7805-A7A2-0E4A-BEB9-D98161335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F1EB-13C2-714C-81C4-1C2254B1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C47-1676-7A4C-85C9-C57CC19C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37E7-CEA7-B943-BC70-78B00448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0E48-07C6-9F4B-A5C1-D5E38F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F9FD-839E-A345-A239-D9C79BBC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2180-BC0E-094B-96E7-A875D4D5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0921-7329-7044-89A4-8A89938A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E78A-AFCD-6E49-AEE2-197EE103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2C9F-E403-DD4F-A773-F5C0BBFD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8F46-976B-D044-93FC-F845EBEF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C567-745C-5E48-8C5D-67CCBE9B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E56D-D3AB-C143-A913-CB09BE60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73E2-2161-1549-B9C4-9A52171A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0A96-EEBB-FC43-954E-22075212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07BD-04F1-B448-8A75-1F9FBD83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D40A-42A2-3D47-9D30-41E8CD2D0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5C6C-8F20-954E-9113-C6750CE9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0957-5CA4-2344-B7C7-2F595736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A8B5-DFE7-3F47-8AB1-FD2D20AA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5DEAC-0C11-DD44-91D7-DB6AB4EE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16CA-4C41-2C46-83A7-3B1767B9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D1C2A-E018-914D-8D1A-3BE977EF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F3B2D-5A51-E844-BFF7-4C5C495B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EB6B-366A-B349-B1E0-6141D041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81A6E-ACF6-9B48-AB98-792CB18DD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63D8E-1FFD-014E-85DE-D45B447C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A23A-F904-7942-9C2E-6683EF2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5EE7D-EA99-F14B-85F0-612939E5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083-10B8-734F-B56C-25D8E989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CDDD-1068-6048-9A32-FA75654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52BDD-4F2E-344B-ABDA-2FC06E2D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58D3-3BA2-404A-ABE2-8105BBF2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98555-8108-3947-A165-4F0F54B8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003C3-25BB-1C4D-AFC6-3A3FB0CC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C8B6-1335-A44B-A04B-D3B301B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EBC3-DDF1-4443-85B9-0CDF1F3F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7D0A-E5A2-9843-B11E-74DBADA9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A51A-1225-C44E-8918-9F16775F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F82DB-9E79-D948-A969-2223681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FEAB-D0BB-F844-98E2-F6DD37C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FBC7-1621-514C-B596-A18AFF9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E807-14A0-444D-9F51-91006E14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ABB82-D0E0-2442-8B14-B69CCC75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5787-C261-EF46-BDB9-4FAAF2B4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5CA73-0968-3C48-9084-D2E2EE4D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EDED4-9D54-284D-880C-FC3B45D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4F08-797C-5A41-ADC4-6D67CB27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152CB-0FF9-1F4C-8417-AA3B452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8A50-F4FA-2249-A637-1177741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A8A6-899C-1448-BC7B-4BE5E95B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2A76-6DCF-6745-AD26-863ACF1169C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725F-F204-9F45-BA22-8AE985A11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F2E4-884D-F942-8FA1-445200869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3EF9-D880-6349-AC81-BE16070A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Entering numbers in a Google Spreadsheet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18803-5B30-8B4A-AE0B-EDE04F694A39}"/>
              </a:ext>
            </a:extLst>
          </p:cNvPr>
          <p:cNvSpPr txBox="1"/>
          <p:nvPr/>
        </p:nvSpPr>
        <p:spPr>
          <a:xfrm>
            <a:off x="-1" y="598749"/>
            <a:ext cx="10922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very important to be organized, and one way to do that is to enter labels next to your numbers. In the example below, we’ve used column A to say what the molecule is, and column B to enter their molecular weights (MW). We also added a header (row 1), and specified the units of the MW.</a:t>
            </a:r>
          </a:p>
          <a:p>
            <a:endParaRPr lang="en-US" sz="2400" dirty="0"/>
          </a:p>
          <a:p>
            <a:r>
              <a:rPr lang="en-US" sz="2400" dirty="0"/>
              <a:t>Try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BF681-4D01-3842-98B5-F07B14E4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32" y="2636478"/>
            <a:ext cx="3759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Entering numbers using scientific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18803-5B30-8B4A-AE0B-EDE04F694A39}"/>
                  </a:ext>
                </a:extLst>
              </p:cNvPr>
              <p:cNvSpPr txBox="1"/>
              <p:nvPr/>
            </p:nvSpPr>
            <p:spPr>
              <a:xfrm>
                <a:off x="-1" y="598749"/>
                <a:ext cx="109225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Scientific notation is a way to express numbers that are very big of very small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Mass of Earth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5.97×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. How would you enter that in a spreadsheet?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It’s way too many zeros write it like 5970000000000000000000000000</a:t>
                </a:r>
              </a:p>
              <a:p>
                <a:r>
                  <a:rPr lang="en-US" sz="2400" dirty="0"/>
                  <a:t>Instead, enter it this way: 5.97e27</a:t>
                </a:r>
              </a:p>
              <a:p>
                <a:r>
                  <a:rPr lang="en-US" sz="2400" b="1" dirty="0"/>
                  <a:t>Don’t</a:t>
                </a:r>
                <a:r>
                  <a:rPr lang="en-US" sz="2400" dirty="0"/>
                  <a:t> do it this way: 5.97*10^27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Practice: enter the following numbers in your spreadsheet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18803-5B30-8B4A-AE0B-EDE04F69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8749"/>
                <a:ext cx="10922507" cy="3416320"/>
              </a:xfrm>
              <a:prstGeom prst="rect">
                <a:avLst/>
              </a:prstGeom>
              <a:blipFill>
                <a:blip r:embed="rId2"/>
                <a:stretch>
                  <a:fillRect l="-814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0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Entering numbers using scientific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18803-5B30-8B4A-AE0B-EDE04F694A39}"/>
                  </a:ext>
                </a:extLst>
              </p:cNvPr>
              <p:cNvSpPr txBox="1"/>
              <p:nvPr/>
            </p:nvSpPr>
            <p:spPr>
              <a:xfrm>
                <a:off x="-1" y="598749"/>
                <a:ext cx="109225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Scientific notation is a way to express numbers that are very big of very small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Mass of Earth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5.97×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. How would you enter that in a spreadsheet?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It’s way too many zeros write it like 5970000000000000000000000000</a:t>
                </a:r>
              </a:p>
              <a:p>
                <a:r>
                  <a:rPr lang="en-US" sz="2400" dirty="0"/>
                  <a:t>Instead, enter it this way: 5.97e27</a:t>
                </a:r>
              </a:p>
              <a:p>
                <a:r>
                  <a:rPr lang="en-US" sz="2400" b="1" dirty="0"/>
                  <a:t>Don’t</a:t>
                </a:r>
                <a:r>
                  <a:rPr lang="en-US" sz="2400" dirty="0"/>
                  <a:t> do it this way: 5.97*10^27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Practice: enter the following numbers in your spreadsheet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18803-5B30-8B4A-AE0B-EDE04F69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8749"/>
                <a:ext cx="10922507" cy="3416320"/>
              </a:xfrm>
              <a:prstGeom prst="rect">
                <a:avLst/>
              </a:prstGeom>
              <a:blipFill>
                <a:blip r:embed="rId2"/>
                <a:stretch>
                  <a:fillRect l="-814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4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Google 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3C008-7877-D845-B7AC-8C7AE5BFDEBF}"/>
              </a:ext>
            </a:extLst>
          </p:cNvPr>
          <p:cNvSpPr txBox="1"/>
          <p:nvPr/>
        </p:nvSpPr>
        <p:spPr>
          <a:xfrm>
            <a:off x="0" y="689254"/>
            <a:ext cx="1092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some data that we’d like to visualize … so let’s do that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A7E43-8B0D-204B-BBFF-144B1784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53" y="1193624"/>
            <a:ext cx="53848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Neshyba</dc:creator>
  <cp:lastModifiedBy>Steven</cp:lastModifiedBy>
  <cp:revision>3</cp:revision>
  <dcterms:created xsi:type="dcterms:W3CDTF">2021-01-24T23:18:32Z</dcterms:created>
  <dcterms:modified xsi:type="dcterms:W3CDTF">2021-02-01T02:53:08Z</dcterms:modified>
</cp:coreProperties>
</file>