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7306-4FE7-C448-AD46-A20B9AB4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A5A9D-D8FD-694F-AA0B-860970AD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4C13-6BA8-1344-8A2A-F8277173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EA9C-BA30-CC49-9018-6E916487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32AD-6CB4-A443-ABC0-28251444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6DE6-C448-6F49-ADB5-F7F1523A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77F1-27AC-C944-9757-672CA42BC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3A38-7D11-6F47-8CC3-09E28134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807B-DF76-E341-B629-1CE73F12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6A93-E779-824C-9C42-E05FD7F7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ECE29-7A1A-964E-B315-C9CAAB3E6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FB90-3540-C24D-95F5-C411D7679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2BCE-EC78-CC42-B78E-F1B12DD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5BFC-620D-0743-9F7F-608FEA86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7F96-422F-CC41-967B-95EF755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8D4-406E-934C-B95D-241A8827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A68E-C8FE-3743-B4F9-822F8C31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A0C2-A453-594B-81BB-5F1EAAB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4848-2016-254C-9538-D5345C69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D90E-8942-5642-8FF6-DA0DA7B9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5968-E9C7-D742-9EF2-0D271FE7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AE41-93E6-EA49-A945-723A3B42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0899-C009-6D47-8D4D-08BA58DA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35D5-9C14-4C40-87C1-5DCB196D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5009-2F97-BE46-B311-8F6250A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4218-3982-FA41-9402-A0668B43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4527-5B25-8546-9FD3-09AE5AFFB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6738-4A75-094C-B2AA-9B0E77CA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675A-8539-1E4C-9E5B-FA625911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C070-B273-1D48-AF15-EF025EB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14AF-A979-0F43-8A94-3FF0B6A6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93BF-5AD4-3044-A92D-58DDD777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23E2-FE20-7242-BB6F-B9963DD5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8148-160B-7A40-A1B4-3BE4E410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FA976-15DB-004E-82A7-DCB88F550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5A9E5-EEF9-894B-8840-640BC062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6593C-7D2A-A146-BCB6-13362DC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F5BDE-7E90-8741-8237-B0BB5875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25948-55AC-0848-8D76-39B6DE37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0B53-C0F9-B044-A866-2F8A77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535E0-0B7B-034A-A361-1C8689A8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99387-4825-B84C-97B1-E9E4D282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8B7C-4A42-7F44-A2B9-B1AB6C40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33F3A-6582-A84E-89C5-9271B19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4DC19-B766-FA4A-891B-E0F384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9976-C061-D147-87CB-9A05FFAA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9820-5F19-FB44-81EF-085EF722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F1E8-8777-BC43-8B87-AF24FDDE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5B8A-BFC4-E341-BEDF-4672A095D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5CC6-C9CE-A44E-BD8E-EA67D461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6C2C-A645-9147-A335-6F49DB69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6F02-2B4E-894D-BBD8-01B133A5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77CD-BA50-E94B-A71B-607C1A3B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BC0B-688D-4945-9629-12331C5DD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E4CD-3913-AA49-BC48-FA8B9F83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3A561-F076-C847-A4C2-6B1892C0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A672-C7A3-294F-850E-D8D13D7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5110-8E80-DC40-AD10-3255B12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3A639-A7BF-6649-993C-988CBF84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FA24-51D2-024F-8BE4-D86C7274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D99B-AF5C-D14B-ADF1-7E5ED6F2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C483-F119-E24F-9481-2D30ED5B7C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BAA1-D4E6-F141-BD4A-FC96EFBB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CC38-4BE6-2941-B544-27C45578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4A4D-386B-0940-A1C1-8BCCC58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think about the energy that is released when we burn fuels</a:t>
            </a:r>
          </a:p>
        </p:txBody>
      </p:sp>
      <p:pic>
        <p:nvPicPr>
          <p:cNvPr id="1026" name="Picture 2" descr="DH">
            <a:extLst>
              <a:ext uri="{FF2B5EF4-FFF2-40B4-BE49-F238E27FC236}">
                <a16:creationId xmlns:a16="http://schemas.microsoft.com/office/drawing/2014/main" id="{52F8286E-8E0A-0D42-896E-2C00DC5B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" y="803866"/>
            <a:ext cx="5445956" cy="57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D189B-EA8E-3942-BE23-8E5816BF53EC}"/>
              </a:ext>
            </a:extLst>
          </p:cNvPr>
          <p:cNvSpPr txBox="1"/>
          <p:nvPr/>
        </p:nvSpPr>
        <p:spPr>
          <a:xfrm>
            <a:off x="6551526" y="1919235"/>
            <a:ext cx="5546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true of </a:t>
            </a:r>
            <a:r>
              <a:rPr lang="en-US" sz="2400" i="1" dirty="0"/>
              <a:t>any</a:t>
            </a:r>
            <a:r>
              <a:rPr lang="en-US" sz="2400" dirty="0"/>
              <a:t> fuel</a:t>
            </a:r>
          </a:p>
          <a:p>
            <a:r>
              <a:rPr lang="en-US" sz="2400" dirty="0"/>
              <a:t>Hydrogen 	(H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Methane 	(CH</a:t>
            </a:r>
            <a:r>
              <a:rPr lang="en-US" sz="2400" baseline="-25000" dirty="0"/>
              <a:t>4</a:t>
            </a:r>
            <a:r>
              <a:rPr lang="en-US" sz="2400" dirty="0"/>
              <a:t> )</a:t>
            </a:r>
          </a:p>
          <a:p>
            <a:r>
              <a:rPr lang="en-US" sz="2400" dirty="0"/>
              <a:t>Ethane 	(C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6</a:t>
            </a:r>
            <a:r>
              <a:rPr lang="en-US" sz="2400" dirty="0"/>
              <a:t>)</a:t>
            </a:r>
          </a:p>
          <a:p>
            <a:r>
              <a:rPr lang="en-US" sz="2400" dirty="0"/>
              <a:t>Propane 	(C</a:t>
            </a:r>
            <a:r>
              <a:rPr lang="en-US" sz="2400" baseline="-25000" dirty="0"/>
              <a:t>3</a:t>
            </a:r>
            <a:r>
              <a:rPr lang="en-US" sz="2400" dirty="0"/>
              <a:t>H</a:t>
            </a:r>
            <a:r>
              <a:rPr lang="en-US" sz="2400" baseline="-25000" dirty="0"/>
              <a:t>8</a:t>
            </a:r>
            <a:r>
              <a:rPr lang="en-US" sz="2400" dirty="0"/>
              <a:t> )</a:t>
            </a:r>
          </a:p>
          <a:p>
            <a:r>
              <a:rPr lang="en-US" sz="2400" dirty="0"/>
              <a:t>Coal 		(mostly C, some S)</a:t>
            </a:r>
          </a:p>
          <a:p>
            <a:r>
              <a:rPr lang="en-US" sz="2400" dirty="0"/>
              <a:t>Wood		(Carbohydrates, “ash”) </a:t>
            </a:r>
          </a:p>
        </p:txBody>
      </p:sp>
    </p:spTree>
    <p:extLst>
      <p:ext uri="{BB962C8B-B14F-4D97-AF65-F5344CB8AC3E}">
        <p14:creationId xmlns:p14="http://schemas.microsoft.com/office/powerpoint/2010/main" val="28854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2021-02-02T17:08:07Z</dcterms:created>
  <dcterms:modified xsi:type="dcterms:W3CDTF">2021-02-02T17:08:49Z</dcterms:modified>
</cp:coreProperties>
</file>