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5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 snapToObjects="1">
      <p:cViewPr varScale="1">
        <p:scale>
          <a:sx n="88" d="100"/>
          <a:sy n="88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7FDF1-2AB1-1E48-BA7D-86899D6BD7E6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C31CD-348D-0C4B-BC10-52E9AF09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1A3B-2280-384B-BC24-6253B6F7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BBA19-4A63-AE4B-88CD-78F9E9453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95F2C-CC6B-9341-83E2-49ACC3AA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72663-CCF1-DD44-BEE1-37C37630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9D78-D885-3749-8BF9-07B7EFE9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2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FB6E-84D3-5C40-898D-4852ECE7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2CBEA-4744-2841-A774-F966029B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CCF90-5AB8-DF43-8D75-EA8541CD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51E7-7643-DA47-9B14-5533502A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4681-6D81-8D4A-B209-064A3D5F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164C3-8B4E-8348-8426-941EAD2D1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3636E-BA80-354D-A719-79D8F781C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1732-1D1B-D341-9D95-FE2D59CC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4A77-CC1C-8B48-AA1B-3A94993D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185-63CD-0945-8B8B-44CBBD77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4A76-02A3-BE4B-9960-6C56D2AE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D48A-FADB-A447-B4A3-EA924A1B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8618-F037-0640-8E89-BB66011B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667B-2470-734D-BD16-B66DB4F6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F32E-DDC4-3848-9EBE-BD255CDB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3DFB-ECE3-D645-AB9C-15BB4968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56A33-FD48-6047-83C5-0F3086AF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0A87-E5AE-AE4A-88D5-F5FF2270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B498-9C9F-8D4B-BA33-8A054987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2710-B453-E840-BC66-91F28C84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1744-51E8-DF43-B474-D0229048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FCFF-8B44-D84B-8FEA-084194F72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F5DC-D111-5141-AAD3-CE7A4E09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D76C-D131-7F48-A6BC-C4E9E6CC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95291-61FA-7E4B-8AE8-BD36BFD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EF06D-E61B-AF4F-B606-9737B412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B55E-03CA-EF44-803A-DAB30183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98CD-A88E-1B45-AFC6-6E55D74B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7EE4-3C84-A44E-ADFB-DAF2D8A4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92604-F8B5-D645-8C63-54760849B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9305D-C0FC-8F4F-A1F9-6FA241259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8FC7F-63BF-0349-86DF-79A26F41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4D502-21F2-124E-B337-A4BF4E8C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534E4-3DC7-754E-8966-D79A680C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266D-ABA6-0B47-9437-80006A6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5CD4B-8C95-CD4F-BB81-5F91540C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A6D4E-05AE-3740-A29D-4A2B7A4B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816A7-BD33-CD4F-B8B2-D8E3FF66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9FBEB-07EE-9E45-8208-06591DEE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CFD3F-73E1-CF4F-9582-B57156F8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DBC7-1F3C-0749-99E4-68F02A9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5A83-3C91-BC41-B372-FA42DD2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7FD4-6D72-2947-BCC9-49265DCB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37203-85ED-9546-8AB6-4ABE45CD8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70710-1DE2-C940-9AE4-4BBA5478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AEC56-F3C5-5C4F-99B9-CE06CFF0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69A88-6F31-7E48-9796-EC70F3C4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3789-06E6-4147-810B-3A395037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C6960-89A6-E04C-9440-1D6860EF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1E87E-82C9-9F4E-BFB6-6104FFDE5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86394-C3EE-0640-807F-F5651BC4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08988-20C1-FD47-BA9B-25B3CF03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17AB1-2D70-E545-81EB-E45FBAD8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4649E-81A5-484F-B845-AD1D8E9A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8B26-A837-1D4F-A074-C5CA8D99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5741-6472-7341-BC0A-7D51C9F9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177E-7FEE-9843-89DA-CAC202A4781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5462-B608-4B49-8B7F-99F29042A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DC2F-F609-CB41-A47B-C79F71A4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D8F2-E0FB-904D-AB3B-98204F12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Zinc</a:t>
            </a:r>
          </a:p>
        </p:txBody>
      </p:sp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2071640" y="2075416"/>
            <a:ext cx="9445721" cy="830997"/>
            <a:chOff x="-396972" y="5947811"/>
            <a:chExt cx="9445721" cy="830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6381749" y="5947811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labels this “HOMO”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-396972" y="6363310"/>
              <a:ext cx="6778721" cy="671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7F6FBCD-8037-4241-B675-FC40543446A7}"/>
              </a:ext>
            </a:extLst>
          </p:cNvPr>
          <p:cNvSpPr txBox="1"/>
          <p:nvPr/>
        </p:nvSpPr>
        <p:spPr>
          <a:xfrm>
            <a:off x="4735568" y="4436038"/>
            <a:ext cx="467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Spartan doesn’t even display these (core) orbitals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2CAAD2-E917-B642-93BF-B38E9036B125}"/>
              </a:ext>
            </a:extLst>
          </p:cNvPr>
          <p:cNvGrpSpPr/>
          <p:nvPr/>
        </p:nvGrpSpPr>
        <p:grpSpPr>
          <a:xfrm>
            <a:off x="1638300" y="3151735"/>
            <a:ext cx="76200" cy="313801"/>
            <a:chOff x="1905000" y="5207000"/>
            <a:chExt cx="76200" cy="31380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37B4784-4CC2-8044-A5EE-6BA9DEFE39D4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7660242-91E0-6843-9B94-AE9473124279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403094-4336-3743-989E-BDD88E12C860}"/>
              </a:ext>
            </a:extLst>
          </p:cNvPr>
          <p:cNvGrpSpPr/>
          <p:nvPr/>
        </p:nvGrpSpPr>
        <p:grpSpPr>
          <a:xfrm>
            <a:off x="2413000" y="2616925"/>
            <a:ext cx="76200" cy="313801"/>
            <a:chOff x="1905000" y="5207000"/>
            <a:chExt cx="76200" cy="313801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41C41EE-0065-4143-AB9D-DA143330F227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B35154-142E-E84D-B864-E4FF33CD166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87EAE7-4706-7748-9BA2-86302108BD5C}"/>
              </a:ext>
            </a:extLst>
          </p:cNvPr>
          <p:cNvGrpSpPr/>
          <p:nvPr/>
        </p:nvGrpSpPr>
        <p:grpSpPr>
          <a:xfrm>
            <a:off x="3023369" y="2592612"/>
            <a:ext cx="76200" cy="313801"/>
            <a:chOff x="1905000" y="5207000"/>
            <a:chExt cx="76200" cy="31380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0063B69-2683-3747-B44E-2497F6E7A8E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AF5EBF-6543-6D4E-AF95-E716939D527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FE5BF5-38FA-844E-9ADD-7E0E98E86626}"/>
              </a:ext>
            </a:extLst>
          </p:cNvPr>
          <p:cNvGrpSpPr/>
          <p:nvPr/>
        </p:nvGrpSpPr>
        <p:grpSpPr>
          <a:xfrm>
            <a:off x="3613920" y="2568299"/>
            <a:ext cx="76200" cy="313801"/>
            <a:chOff x="1905000" y="5207000"/>
            <a:chExt cx="76200" cy="31380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2A90648-8CCD-D64A-A24D-33D6A88A10A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71872C3-5D52-E141-A64C-DDC12B641CD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F2D70C8-B34F-824F-AFFF-45ADE841BC50}"/>
              </a:ext>
            </a:extLst>
          </p:cNvPr>
          <p:cNvSpPr/>
          <p:nvPr/>
        </p:nvSpPr>
        <p:spPr>
          <a:xfrm>
            <a:off x="4282206" y="2597510"/>
            <a:ext cx="377159" cy="356605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0B22D3-E2A1-6044-9BA5-E162AA4408A1}"/>
              </a:ext>
            </a:extLst>
          </p:cNvPr>
          <p:cNvGrpSpPr/>
          <p:nvPr/>
        </p:nvGrpSpPr>
        <p:grpSpPr>
          <a:xfrm>
            <a:off x="1632720" y="2276999"/>
            <a:ext cx="76200" cy="313801"/>
            <a:chOff x="1905000" y="5207000"/>
            <a:chExt cx="76200" cy="31380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A3E18C-A1CB-2046-8A18-0B197BE6F6B8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CB8C3A7-3850-4247-A9EE-7CA3E1663694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007348E-61C1-B840-80CF-36B335670C19}"/>
              </a:ext>
            </a:extLst>
          </p:cNvPr>
          <p:cNvGrpSpPr/>
          <p:nvPr/>
        </p:nvGrpSpPr>
        <p:grpSpPr>
          <a:xfrm>
            <a:off x="7073137" y="1186635"/>
            <a:ext cx="5118863" cy="947979"/>
            <a:chOff x="4555875" y="6127040"/>
            <a:chExt cx="5118863" cy="94797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DBAE84-CCD0-D245-823B-4F1922D82257}"/>
                </a:ext>
              </a:extLst>
            </p:cNvPr>
            <p:cNvSpPr txBox="1"/>
            <p:nvPr/>
          </p:nvSpPr>
          <p:spPr>
            <a:xfrm>
              <a:off x="5456487" y="6127040"/>
              <a:ext cx="42182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bunches these up just below the orbital labeled HOMO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2C8DDE0-BD6A-084A-8CF1-686ABC46C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5875" y="6654905"/>
              <a:ext cx="900612" cy="420114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D2C793-D84A-5047-B6ED-DF80128ABB7A}"/>
              </a:ext>
            </a:extLst>
          </p:cNvPr>
          <p:cNvGrpSpPr/>
          <p:nvPr/>
        </p:nvGrpSpPr>
        <p:grpSpPr>
          <a:xfrm>
            <a:off x="4378585" y="1993072"/>
            <a:ext cx="76200" cy="313801"/>
            <a:chOff x="1905000" y="5207000"/>
            <a:chExt cx="76200" cy="313801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1E5F09-4F60-F247-9043-1D2E3A360DEB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CA40FE-8C68-8D49-BDEC-C85FBCB3D36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1A9728-9D86-904C-9F4E-1628A6DE5737}"/>
              </a:ext>
            </a:extLst>
          </p:cNvPr>
          <p:cNvGrpSpPr/>
          <p:nvPr/>
        </p:nvGrpSpPr>
        <p:grpSpPr>
          <a:xfrm>
            <a:off x="4977636" y="1993072"/>
            <a:ext cx="76200" cy="313801"/>
            <a:chOff x="1905000" y="5207000"/>
            <a:chExt cx="76200" cy="31380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BCC1A4C-62E4-A24D-A790-17E4374CEE28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FBC5A6E-950A-8849-90AB-4FF8C6F46CCE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C8526C6-8AC1-1349-8831-5262284B9C30}"/>
              </a:ext>
            </a:extLst>
          </p:cNvPr>
          <p:cNvGrpSpPr/>
          <p:nvPr/>
        </p:nvGrpSpPr>
        <p:grpSpPr>
          <a:xfrm>
            <a:off x="5592817" y="1977713"/>
            <a:ext cx="76200" cy="313801"/>
            <a:chOff x="1905000" y="5207000"/>
            <a:chExt cx="76200" cy="31380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030B8CB-1A3E-F64B-826D-071A98329F4C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0EF2530-5648-2B4E-9F71-CFABBE820664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F961E95-603D-F746-8382-1156731CB726}"/>
              </a:ext>
            </a:extLst>
          </p:cNvPr>
          <p:cNvGrpSpPr/>
          <p:nvPr/>
        </p:nvGrpSpPr>
        <p:grpSpPr>
          <a:xfrm>
            <a:off x="6176247" y="1989650"/>
            <a:ext cx="76200" cy="313801"/>
            <a:chOff x="1905000" y="5207000"/>
            <a:chExt cx="76200" cy="313801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31B38E0-9DF2-7B43-9097-40DFD3E1DFCB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6A76AA-B014-4F4B-8427-16C41D106CF3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FBC929-E9D4-C941-9008-D8CA2340BE96}"/>
              </a:ext>
            </a:extLst>
          </p:cNvPr>
          <p:cNvGrpSpPr/>
          <p:nvPr/>
        </p:nvGrpSpPr>
        <p:grpSpPr>
          <a:xfrm>
            <a:off x="6787693" y="1977713"/>
            <a:ext cx="76200" cy="313801"/>
            <a:chOff x="1905000" y="5207000"/>
            <a:chExt cx="76200" cy="31380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F35ECA8-51EF-F84B-A8DE-EC712C0BF701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973F133-7588-E34C-BC39-D9AE3E9E741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590CFF-B806-A647-BB0E-91A9F7473061}"/>
              </a:ext>
            </a:extLst>
          </p:cNvPr>
          <p:cNvSpPr txBox="1"/>
          <p:nvPr/>
        </p:nvSpPr>
        <p:spPr>
          <a:xfrm>
            <a:off x="5908119" y="5904304"/>
            <a:ext cx="559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Zinc, our general energy ordering got it wrong … can you tell how?</a:t>
            </a:r>
          </a:p>
        </p:txBody>
      </p:sp>
    </p:spTree>
    <p:extLst>
      <p:ext uri="{BB962C8B-B14F-4D97-AF65-F5344CB8AC3E}">
        <p14:creationId xmlns:p14="http://schemas.microsoft.com/office/powerpoint/2010/main" val="278552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Neshyba</dc:creator>
  <cp:lastModifiedBy>Steven Neshyba</cp:lastModifiedBy>
  <cp:revision>1</cp:revision>
  <dcterms:created xsi:type="dcterms:W3CDTF">2021-02-09T16:16:35Z</dcterms:created>
  <dcterms:modified xsi:type="dcterms:W3CDTF">2021-02-09T16:16:46Z</dcterms:modified>
</cp:coreProperties>
</file>