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8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B267-5E73-BC44-9F29-261E31F7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76FC9-3DCD-1545-ABC9-48EF24AF6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AD4E-9B3B-CD43-990F-54584BE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8D77-846C-0446-858C-404F5C74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4497-603F-AD40-8EAF-30A8B63F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880E-2CA3-DA4B-9A16-504BF388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42CD5-BC06-5A40-9C20-943F9AE29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3679-65CD-9F4C-9C63-11FC58EF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05BF-0F06-BE44-AD73-666179FB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9400-CD8A-3640-95DB-4940BB38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D8A5A-AC70-424C-B2E8-4EA9C6E4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EDD8-3CCC-8445-9778-D53778A86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E158-43CF-AB46-8C2C-E96D00A8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960D-C6EA-4B4E-892C-7F409565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E734-0FBD-AF4E-BE7F-55DC55C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126F-395C-3942-AD4C-3914C9E6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09AA-1049-F64A-BE60-32B09697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BE27-C0DD-1E42-93D9-E44574EA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A0F1-2EC2-C542-A711-6388164E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380A-D59D-9744-BAED-79D6A3CB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40D4-2824-DE4D-936E-2893186A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F4A4-58DD-A74E-BAF1-AC3434B4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13A3-D7BB-8747-AA1D-EABDF547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C686-C658-8642-A36E-E97AD248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A895-9CA9-7442-8483-B4BBBF4E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3C0B-69DD-C542-A2D2-DFAA5A52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A6A3-B99C-574F-8146-E251B07DA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11D30-03D9-FC4E-A30C-771B8D3C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59FE2-3821-C945-8F1B-01F5BD28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FE10-388C-EF49-836E-63011DC4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2E602-4EB6-9449-ABA6-4B3B4CE2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C3A5-21C1-FE43-AC66-5D689CFC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D1839-5AEC-B146-B4D8-2DFE3E21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C700-9974-D34D-8205-B42AAD34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3682E-1878-714E-AAA3-4B97CBCF6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2A2A8-1F02-CB40-B333-31245E15A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5507B-E2F4-8148-999A-822E840C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857FE-E7D5-5742-A631-68F99E14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448B-0E1E-D741-90F6-E8A437EA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B089-9D54-0B42-A91A-84D3FEF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A806F-5B05-8C4F-B888-987F36A8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073D2-6262-A14B-A251-235C9E86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847A1-6D69-2148-8A68-921DE14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B7624-B488-9447-A559-551C936D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5C1AE-D6FC-6A42-9366-9DAD81B3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B0AF-375D-1349-A106-622E404D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22FF-4222-5B48-8C25-8120A462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378C-E327-1F4F-A75E-173D88AF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10E36-E1DE-AA4B-9156-628B400C9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A6D58-05F9-B14E-B38F-81305F51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0F52-6E36-3E40-8B3A-5215FD3D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24442-2F26-8641-89E6-62C73EA9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0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B05C-45E2-6644-BC44-24A9118F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48883-E78A-E445-B613-F4B8A8765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3362C-5DDB-A243-BD0D-BF98522B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CB758-6531-6C4F-BB6A-701F308F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753B-9A22-5945-B9CF-1ADFC6B1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1656-9DFC-3945-8818-49A618F3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95555-0C7F-2848-B4A0-5534D33B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9117-FDE5-D346-9D2F-1EB65FF9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6F7C-CB15-D747-8C30-7E84D7A03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A49D3-9C82-144E-8728-FDA9319D3619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504A-653C-6346-B617-E2B2E3E55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E0E5-14A9-6445-8317-4D5C86E2D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9F0A-C76F-504A-833D-0BD4FD23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117404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Recap: IR spectra in reality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EC38D-FC9D-6D4F-9567-82BB75620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7"/>
          <a:stretch/>
        </p:blipFill>
        <p:spPr bwMode="auto">
          <a:xfrm>
            <a:off x="1386672" y="671402"/>
            <a:ext cx="9017209" cy="4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ADFF7-E44C-EB4A-B0B9-16D49379CDF1}"/>
              </a:ext>
            </a:extLst>
          </p:cNvPr>
          <p:cNvSpPr/>
          <p:nvPr/>
        </p:nvSpPr>
        <p:spPr>
          <a:xfrm>
            <a:off x="3048000" y="58634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www.geochembio.com</a:t>
            </a:r>
            <a:r>
              <a:rPr lang="en-US" dirty="0"/>
              <a:t>/ecology/climate-components/carbon-</a:t>
            </a:r>
            <a:r>
              <a:rPr lang="en-US" dirty="0" err="1"/>
              <a:t>cycle.html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2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2022-03-01T15:17:52Z</dcterms:created>
  <dcterms:modified xsi:type="dcterms:W3CDTF">2022-03-01T15:18:09Z</dcterms:modified>
</cp:coreProperties>
</file>