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6"/>
    <p:restoredTop sz="94722"/>
  </p:normalViewPr>
  <p:slideViewPr>
    <p:cSldViewPr snapToGrid="0" snapToObjects="1">
      <p:cViewPr varScale="1">
        <p:scale>
          <a:sx n="114" d="100"/>
          <a:sy n="114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CF7E-E3DB-C144-9047-50BBBE4A5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7FF6-320D-CB48-8B18-96C67A898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645F-38C9-1A4D-8618-6D5D628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0FE-F8CA-B54C-ABEF-8A563EFB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E6FE-4095-1049-9D7A-65116422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C0B-4D7F-C447-842F-6719509E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F760C-1CC7-3B42-9F09-635BA9C3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B44C-D60C-FB41-8789-4B3301B0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FE3B-2A02-3C4E-A9FD-F1188848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40D9-2500-254F-9BE3-10F76EAF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09F88-0B84-A642-9C4F-A592E6D96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CA3C-0D18-EE4F-B198-AB54F852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3808-CE4E-854D-9892-8CDC1536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A97D-110D-7B47-8B94-CE26DB58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6585-0E15-154A-ACDF-AA4E0C2C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9B45-3D06-9E4C-A20D-7CFBC3E5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0D7E-53A1-5C4F-97A6-7B231E3F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7981-2C3C-8740-8F66-8EB2CD04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822D-1E11-0743-8D91-5FF8A1B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EB40-E026-D64A-9F07-9FC7A269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D41-150B-754F-A240-8BCBE7B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40A0-31F9-294D-928B-04DF3A9D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7AB2-03E6-7245-96F4-3011D35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96AD-01F9-D741-80C8-88188EEC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8FB-B840-4E4E-897B-5F338F17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D78A-44FB-3A43-873C-E5F7B33A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0D7-C0A4-3B46-9E4E-921C5112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88158-F884-8646-B370-3A939047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D87FC-C7AC-F349-933F-3F1B9125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BBEA-2581-FD47-9B17-EA9C88E0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E119F-9D85-3646-A956-E6DA0E53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77CB-5366-6C44-8BB2-5E15E14E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06A8-C69B-634D-B7F2-80D7B1E2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B60D1-A917-0C47-9E7A-5F5C252F6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CE608-32EE-0E40-9D29-F62F5D8EB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24343-EE3A-044C-85DA-EC5C899C1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86396-7844-AB4A-B80E-C59D2A91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A4EE7-74DD-7640-AEDA-D0CC6BEF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ED39E-3220-FE4C-B779-315C3F6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303F-7B5A-4F4D-8DB0-AB3E81B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D30C-D347-974F-86EF-D45987FD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2F05E-9260-3E46-8B85-7F9E1CB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ED427-0322-8140-8C29-8126E473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3F350-0332-9B4F-8149-B528FEEF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D32DB-3AAD-3B47-9116-EBA3E590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CB15-666C-AA4A-A0F6-947AC7A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C5F-B805-C24E-8FE8-0C416F8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6DB3-AAD6-C44B-9D58-5BD63097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BFDA-A223-FD42-91D4-4B5CD1F8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93E1-8D80-684C-8555-D64CAED1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F667-5EEB-5B4E-8B2F-9EEDFC6B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979A-C30F-7347-8DAC-0A75B851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D354-06CE-B949-9400-EE2339D0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A9861-9C1F-114B-948B-35A9FDEA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687F-0FFE-EA42-A395-881C2592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4D56-CBCB-FA4D-ABB9-C43885E0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0A844-9778-1845-9CB6-F7CBAE0B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43E9-563D-DF43-AE5B-B7DF0AAD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AA199-2DE1-D84D-8900-05D1F8D6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9A05-1D16-D344-B677-6E0DCFD8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D8BB-B3C3-9241-B581-36ED55E1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2138-48DC-5041-B480-12289743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4C9C-4CBF-B64D-A302-4A4C9EA94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AA9C9-0907-DC49-9158-CAE25D8ED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28"/>
          <a:stretch/>
        </p:blipFill>
        <p:spPr>
          <a:xfrm>
            <a:off x="5731726" y="2173869"/>
            <a:ext cx="2251125" cy="212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85B90D-C3DE-8E47-8A45-D78D0DF1B5E6}"/>
              </a:ext>
            </a:extLst>
          </p:cNvPr>
          <p:cNvSpPr/>
          <p:nvPr/>
        </p:nvSpPr>
        <p:spPr>
          <a:xfrm>
            <a:off x="583579" y="2173869"/>
            <a:ext cx="2174488" cy="212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53EC-2382-754E-95C6-4A05199FE40D}"/>
              </a:ext>
            </a:extLst>
          </p:cNvPr>
          <p:cNvSpPr/>
          <p:nvPr/>
        </p:nvSpPr>
        <p:spPr>
          <a:xfrm>
            <a:off x="319783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5EBBD-7922-E34B-83DE-78515F769E0E}"/>
              </a:ext>
            </a:extLst>
          </p:cNvPr>
          <p:cNvSpPr/>
          <p:nvPr/>
        </p:nvSpPr>
        <p:spPr>
          <a:xfrm>
            <a:off x="8512097" y="2173869"/>
            <a:ext cx="2174488" cy="2126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/>
              <p:nvPr/>
            </p:nvSpPr>
            <p:spPr>
              <a:xfrm>
                <a:off x="836341" y="1561171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41" y="1561171"/>
                <a:ext cx="1650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/>
              <p:nvPr/>
            </p:nvSpPr>
            <p:spPr>
              <a:xfrm>
                <a:off x="3459883" y="1561171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3" y="1561171"/>
                <a:ext cx="1650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5D5CD6-967B-F64E-A18B-062D2F1F5797}"/>
              </a:ext>
            </a:extLst>
          </p:cNvPr>
          <p:cNvSpPr txBox="1"/>
          <p:nvPr/>
        </p:nvSpPr>
        <p:spPr>
          <a:xfrm>
            <a:off x="6032097" y="1561171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CEFB9-3E8D-9642-A053-6AEFCCEC683B}"/>
              </a:ext>
            </a:extLst>
          </p:cNvPr>
          <p:cNvSpPr txBox="1"/>
          <p:nvPr/>
        </p:nvSpPr>
        <p:spPr>
          <a:xfrm>
            <a:off x="8852207" y="1561171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sample</a:t>
            </a:r>
          </a:p>
        </p:txBody>
      </p:sp>
    </p:spTree>
    <p:extLst>
      <p:ext uri="{BB962C8B-B14F-4D97-AF65-F5344CB8AC3E}">
        <p14:creationId xmlns:p14="http://schemas.microsoft.com/office/powerpoint/2010/main" val="173619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cp:lastPrinted>2021-03-24T17:33:29Z</cp:lastPrinted>
  <dcterms:created xsi:type="dcterms:W3CDTF">2021-03-24T17:29:28Z</dcterms:created>
  <dcterms:modified xsi:type="dcterms:W3CDTF">2021-03-24T17:35:39Z</dcterms:modified>
</cp:coreProperties>
</file>