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E22A-7EEA-0F4A-B016-94122D1EC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62894-270B-5142-867A-98E4AE11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C94F-A196-D245-BC3A-E1D5ED8A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4520-D4A4-814E-B7AC-E638E313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C36-3398-C243-8405-E409E5D3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3F76-3D95-6A42-89E2-98C1D513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EB4A3-1D12-4245-8C05-6A19945AB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C0A7-DAFD-814B-BAFA-AE8F2A2B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A610-F62C-DB4D-A60B-70125463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41DB-2044-4C40-B0FA-F0574AA8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5A017-0028-8B4E-888F-023FED859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0BFA9-324F-9148-A52D-18F527F1A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F681-8AB5-7B40-B739-4CF7224D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7CE0-B5F2-B747-8B7B-5F1BABEE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FE05-7127-B64D-A0E0-7708CD1A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27AD-71EC-C945-BEFF-D41B83F1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2DB-C115-794C-8AB4-8138CDAF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20FF-29CE-CB44-AD92-5F71CC38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89C6-5575-6F46-A735-EFF477DE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BA59-055E-F74E-A7FC-21EEB6E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EA03-9C4B-C345-99AD-B1CCCB07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C6DA-B8B9-0F4E-9248-5B5E602D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3E28-15C0-0543-8FED-302A833E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66F1-28E7-D74E-ADB6-EC26CC7F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3498-BFA7-D642-BD2C-003333D8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3588-D641-FF45-8DC4-E994314F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B2E6-6074-9546-9E4A-128A1632E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B352D-655E-DF41-A4DE-168D19BC6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45C62-C4A9-764D-8588-6C2392B4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D9DFF-68E4-C447-B940-87162FC1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571E-23A5-5140-9827-7CA17518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6026-187B-9B40-A257-B90D6E86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B3BB-3B86-F44D-957F-DA8B3C05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7D170-39A4-C64C-8ECC-F08B9230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4EB33-3846-154C-9CDD-39FA5FEEC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1A759-883C-A749-803E-8BDF6B5BE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B49AF-037C-2E41-9101-C39FB534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25CFD-AAB5-A349-A18F-52328726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E0178-76C7-D34A-924F-AD19EE86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4EC0-695C-8C45-BBFA-973FB84F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8298A-792A-264F-952B-D3DFA4F0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20896-56E6-834A-9698-71CBDEFE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27AEE-B7B0-7341-A8E1-3A511EDB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F5EAD-A220-694D-80BA-4A6CADC1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0662F-AA7F-924F-BF8E-551EC864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414DB-925D-4547-B571-93255593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C2FA-39A2-4647-A0AD-1DD940D0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FD6A-2BCD-C547-A6A3-0AA2CA66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E12-C871-6D4E-AB41-2D360574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A814-1487-9B41-BA28-22D576E3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17C1A-045E-1842-BC3E-97D872AD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15217-C3C9-974B-80E5-9640F665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0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247C-5A70-724A-86F5-5CE7732D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3738D-4D97-1E43-AEFF-3D8822CD7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775E3-B63D-274B-A85A-3DBCB2CF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E2067-FB90-3443-A864-1968D0BF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F12C7-47EF-E145-B448-4FE90BFE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F06CF-9ED1-E44E-85B4-C5FC8242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9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7E03D-CE99-F34A-93FB-210B9098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3C22-97E0-9243-B22D-91DF2EDE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BEAC-4435-034C-95FD-27BDC47CD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032B-9C9A-9C47-8F3D-4819C2C4C6C1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73C5-C170-1244-91A2-4DA8F13AA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ADED-51EF-BC4A-9DE3-40C105248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724D-6AF6-6E46-A21A-8DE623E7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08F2AC6-F125-A049-837B-4CCBC63C1387}"/>
              </a:ext>
            </a:extLst>
          </p:cNvPr>
          <p:cNvGrpSpPr/>
          <p:nvPr/>
        </p:nvGrpSpPr>
        <p:grpSpPr>
          <a:xfrm>
            <a:off x="5377776" y="578925"/>
            <a:ext cx="5457961" cy="5700149"/>
            <a:chOff x="3704492" y="817904"/>
            <a:chExt cx="4611919" cy="522219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C1CF9B6-5C50-654B-B03B-43CC6893C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413"/>
            <a:stretch/>
          </p:blipFill>
          <p:spPr>
            <a:xfrm>
              <a:off x="3704492" y="817904"/>
              <a:ext cx="3529686" cy="522219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A82B45B-A3CF-D041-97BB-5A3927D86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249"/>
            <a:stretch/>
          </p:blipFill>
          <p:spPr>
            <a:xfrm>
              <a:off x="7234178" y="817904"/>
              <a:ext cx="1082233" cy="522219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E1648-76D3-004C-9D8C-E2C3ECC8605A}"/>
              </a:ext>
            </a:extLst>
          </p:cNvPr>
          <p:cNvGrpSpPr/>
          <p:nvPr/>
        </p:nvGrpSpPr>
        <p:grpSpPr>
          <a:xfrm>
            <a:off x="0" y="762682"/>
            <a:ext cx="5585217" cy="5332633"/>
            <a:chOff x="3085444" y="542611"/>
            <a:chExt cx="4779986" cy="428912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DFA948-8512-7B4B-B315-E5435FE4EDAE}"/>
                </a:ext>
              </a:extLst>
            </p:cNvPr>
            <p:cNvGrpSpPr/>
            <p:nvPr/>
          </p:nvGrpSpPr>
          <p:grpSpPr>
            <a:xfrm>
              <a:off x="3216898" y="542611"/>
              <a:ext cx="4648532" cy="4289121"/>
              <a:chOff x="3216898" y="542611"/>
              <a:chExt cx="4648532" cy="42891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420587F-B398-344E-BEB2-248A5E1F916B}"/>
                  </a:ext>
                </a:extLst>
              </p:cNvPr>
              <p:cNvGrpSpPr/>
              <p:nvPr/>
            </p:nvGrpSpPr>
            <p:grpSpPr>
              <a:xfrm>
                <a:off x="3216898" y="542611"/>
                <a:ext cx="4648532" cy="4289121"/>
                <a:chOff x="3216898" y="542611"/>
                <a:chExt cx="4648532" cy="4289121"/>
              </a:xfrm>
            </p:grpSpPr>
            <p:pic>
              <p:nvPicPr>
                <p:cNvPr id="25" name="Picture 4">
                  <a:extLst>
                    <a:ext uri="{FF2B5EF4-FFF2-40B4-BE49-F238E27FC236}">
                      <a16:creationId xmlns:a16="http://schemas.microsoft.com/office/drawing/2014/main" id="{3D5779D8-406D-424A-ABD5-9ED1176451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6898" y="542611"/>
                  <a:ext cx="4648532" cy="42891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DCA6FC-4E64-174C-A5B3-E7C14F58660B}"/>
                    </a:ext>
                  </a:extLst>
                </p:cNvPr>
                <p:cNvSpPr txBox="1"/>
                <p:nvPr/>
              </p:nvSpPr>
              <p:spPr>
                <a:xfrm>
                  <a:off x="4615189" y="4448204"/>
                  <a:ext cx="1831910" cy="3835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l"/>
                  <a:endParaRPr lang="en-US" sz="2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1797CAA-2418-1947-AFFF-EAD799B7A2E3}"/>
                    </a:ext>
                  </a:extLst>
                </p:cNvPr>
                <p:cNvSpPr txBox="1"/>
                <p:nvPr/>
              </p:nvSpPr>
              <p:spPr>
                <a:xfrm>
                  <a:off x="4930814" y="3752127"/>
                  <a:ext cx="1182547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l"/>
                  <a:endParaRPr lang="en-US" sz="24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F189F7B-390B-5348-B649-EED3537B971B}"/>
                    </a:ext>
                  </a:extLst>
                </p:cNvPr>
                <p:cNvSpPr txBox="1"/>
                <p:nvPr/>
              </p:nvSpPr>
              <p:spPr>
                <a:xfrm>
                  <a:off x="5903089" y="1226916"/>
                  <a:ext cx="659757" cy="474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2400" dirty="0"/>
                    <a:t>Red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8D01AE0-2CBC-E34A-B169-D4CC90E606D8}"/>
                    </a:ext>
                  </a:extLst>
                </p:cNvPr>
                <p:cNvSpPr txBox="1"/>
                <p:nvPr/>
              </p:nvSpPr>
              <p:spPr>
                <a:xfrm>
                  <a:off x="4285310" y="1066114"/>
                  <a:ext cx="8422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2400" dirty="0"/>
                    <a:t>Black</a:t>
                  </a: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E8B7EF4C-2D7D-DF4C-B82C-CE373EFD09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0527" r="39242" b="67292"/>
                <a:stretch/>
              </p:blipFill>
              <p:spPr>
                <a:xfrm>
                  <a:off x="3739488" y="652467"/>
                  <a:ext cx="3633585" cy="1356469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54B1C7-C877-1E4F-8799-DB7DD82E5B39}"/>
                    </a:ext>
                  </a:extLst>
                </p:cNvPr>
                <p:cNvSpPr txBox="1"/>
                <p:nvPr/>
              </p:nvSpPr>
              <p:spPr>
                <a:xfrm>
                  <a:off x="6455996" y="708859"/>
                  <a:ext cx="77550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l"/>
                  <a:endParaRPr lang="en-US" sz="24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BEFA999-CBF3-0743-8AC0-C276ACB45D75}"/>
                    </a:ext>
                  </a:extLst>
                </p:cNvPr>
                <p:cNvSpPr txBox="1"/>
                <p:nvPr/>
              </p:nvSpPr>
              <p:spPr>
                <a:xfrm>
                  <a:off x="6018402" y="829337"/>
                  <a:ext cx="486571" cy="47456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l"/>
                  <a:endParaRPr lang="en-US" sz="24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4BBED9A-83F8-A34B-9EE5-726F6B73880E}"/>
                    </a:ext>
                  </a:extLst>
                </p:cNvPr>
                <p:cNvSpPr txBox="1"/>
                <p:nvPr/>
              </p:nvSpPr>
              <p:spPr>
                <a:xfrm>
                  <a:off x="6066632" y="958587"/>
                  <a:ext cx="319919" cy="47456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l"/>
                  <a:endParaRPr lang="en-US" sz="24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4632654-FD7E-7247-AA6A-E37B697D8F52}"/>
                    </a:ext>
                  </a:extLst>
                </p:cNvPr>
                <p:cNvSpPr txBox="1"/>
                <p:nvPr/>
              </p:nvSpPr>
              <p:spPr>
                <a:xfrm>
                  <a:off x="3632993" y="752354"/>
                  <a:ext cx="319919" cy="47456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l"/>
                  <a:endParaRPr lang="en-US" sz="24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046C7A3-476B-AA42-8E1C-E3A751F34140}"/>
                    </a:ext>
                  </a:extLst>
                </p:cNvPr>
                <p:cNvSpPr txBox="1"/>
                <p:nvPr/>
              </p:nvSpPr>
              <p:spPr>
                <a:xfrm>
                  <a:off x="3888755" y="671435"/>
                  <a:ext cx="920249" cy="47456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l"/>
                  <a:endParaRPr lang="en-US" sz="24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3AF8A1C-D032-0748-B8BE-25B1FAD93E58}"/>
                    </a:ext>
                  </a:extLst>
                </p:cNvPr>
                <p:cNvSpPr txBox="1"/>
                <p:nvPr/>
              </p:nvSpPr>
              <p:spPr>
                <a:xfrm>
                  <a:off x="4531684" y="767527"/>
                  <a:ext cx="319919" cy="47456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l"/>
                  <a:endParaRPr lang="en-US" sz="2400" dirty="0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F5107D-374A-6E4B-8F6B-65F8ABD3B840}"/>
                  </a:ext>
                </a:extLst>
              </p:cNvPr>
              <p:cNvSpPr txBox="1"/>
              <p:nvPr/>
            </p:nvSpPr>
            <p:spPr>
              <a:xfrm>
                <a:off x="5225142" y="1010953"/>
                <a:ext cx="608501" cy="21596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endParaRPr lang="en-US" sz="2400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DF302E-4AF2-EF46-900C-6F1E02FCA195}"/>
                </a:ext>
              </a:extLst>
            </p:cNvPr>
            <p:cNvSpPr/>
            <p:nvPr/>
          </p:nvSpPr>
          <p:spPr>
            <a:xfrm>
              <a:off x="3852505" y="3628997"/>
              <a:ext cx="6976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Zn</a:t>
              </a:r>
              <a:r>
                <a:rPr lang="en-US" sz="2400" baseline="30000" dirty="0"/>
                <a:t>2+</a:t>
              </a:r>
              <a:endParaRPr lang="en-US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08E4F6-B3D8-074A-838F-7927D3DDC007}"/>
                </a:ext>
              </a:extLst>
            </p:cNvPr>
            <p:cNvSpPr txBox="1"/>
            <p:nvPr/>
          </p:nvSpPr>
          <p:spPr>
            <a:xfrm>
              <a:off x="3085444" y="2129362"/>
              <a:ext cx="7271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Zn(s)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BA9EB43-4A03-1B45-90A0-EB0AA1F72672}"/>
              </a:ext>
            </a:extLst>
          </p:cNvPr>
          <p:cNvSpPr txBox="1"/>
          <p:nvPr/>
        </p:nvSpPr>
        <p:spPr>
          <a:xfrm>
            <a:off x="9171814" y="0"/>
            <a:ext cx="245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½-cell potential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BEBBE7-D13C-6D45-93BE-2B264BAC4E8E}"/>
              </a:ext>
            </a:extLst>
          </p:cNvPr>
          <p:cNvSpPr/>
          <p:nvPr/>
        </p:nvSpPr>
        <p:spPr>
          <a:xfrm>
            <a:off x="3678071" y="4409594"/>
            <a:ext cx="712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Pb</a:t>
            </a:r>
            <a:r>
              <a:rPr lang="en-US" sz="2400" baseline="30000" dirty="0"/>
              <a:t>2+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830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2021-04-17T18:57:49Z</dcterms:created>
  <dcterms:modified xsi:type="dcterms:W3CDTF">2021-04-17T19:17:42Z</dcterms:modified>
</cp:coreProperties>
</file>