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000"/>
  </p:normalViewPr>
  <p:slideViewPr>
    <p:cSldViewPr snapToGrid="0" snapToObjects="1">
      <p:cViewPr varScale="1">
        <p:scale>
          <a:sx n="113" d="100"/>
          <a:sy n="113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5497-B68C-AB4A-BA37-63B82B80A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61AD2-264E-5343-AB17-EBF0FC709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63315-F4B5-A44E-AAA7-FC72698C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03BD-A777-D844-A03C-CEC6BAB48B4D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2945-F2A8-5143-B519-E59248B3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F8A47-4311-2F4F-9F58-1B44AA89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27-AE91-1545-A65C-A2C8043C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6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A615-5549-754F-9455-E0005604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F1E33-D8C1-A445-9730-5180BA8CF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EEC08-80CB-DF4C-9279-31C4ED82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03BD-A777-D844-A03C-CEC6BAB48B4D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2C70F-8D3D-724F-BA21-11C825D9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FF4F4-97B3-8742-A9A6-A65CA8D6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27-AE91-1545-A65C-A2C8043C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7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AB886-C18F-714E-AECE-E9559FEB2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977A4-0E1C-C34A-84A5-484CAC865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676AB-D9FE-5D41-AF83-B50C026A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03BD-A777-D844-A03C-CEC6BAB48B4D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5F6D6-090B-2742-8A14-693105BB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3C81D-B193-5843-8147-87EE9F1C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27-AE91-1545-A65C-A2C8043C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36D-52CA-ED44-8FCA-8980092B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B42E6-0C2A-DA4B-A8EA-FC94360A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178F4-A4DF-754A-A4B8-57100E42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03BD-A777-D844-A03C-CEC6BAB48B4D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BB3D3-DC63-EC4D-B1FD-81ECA318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5606B-35CB-DA46-9F2B-7FEAC40B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27-AE91-1545-A65C-A2C8043C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6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5094-4897-CD49-9DE3-14729AADC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1C81-47B5-5A42-95C4-7606DEB5A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151CA-B0AE-0E48-AA6F-4B5E5B5F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03BD-A777-D844-A03C-CEC6BAB48B4D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E7861-7DA4-EB43-B4BD-53CC3769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D8EB3-C782-2A4A-A2CE-1121EE49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27-AE91-1545-A65C-A2C8043C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6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63D8-8D69-6B47-9953-2F922B41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F836-70E0-4E4A-9CA4-202903ECF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F6001-1651-444E-8400-A63C14505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88955-C168-AE4B-B2C4-2F5EF540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03BD-A777-D844-A03C-CEC6BAB48B4D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76BCD-09F2-6E4C-B116-7DF45D66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156D3-E67A-3641-9696-9812A962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27-AE91-1545-A65C-A2C8043C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0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C215-63D1-4C42-9525-105D2F9F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C8B71-72DD-AA44-99D8-D7EF70946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943A5-2BC9-8A48-9739-2F5CBF44C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A1BFC-70DE-2C40-81FA-EF49E98CA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788F0-72CF-1140-8AD9-AD86FE2D8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8BF34-A048-8344-9307-0053262F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03BD-A777-D844-A03C-CEC6BAB48B4D}" type="datetimeFigureOut">
              <a:rPr lang="en-US" smtClean="0"/>
              <a:t>4/1/22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C5891-D8BD-F844-B0B7-A63E3FE9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FB2C1-49F1-9A42-A2DD-9105448A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27-AE91-1545-A65C-A2C8043C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4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4D72-B7A2-5A4F-965F-7905825F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D5BC2-1C47-7E46-839B-28F33D02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03BD-A777-D844-A03C-CEC6BAB48B4D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2CD86-9B8C-6949-94FC-F7B7AABD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845F8-F152-314B-B418-2857C6D2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27-AE91-1545-A65C-A2C8043C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2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FDB91-006B-F94B-A7D9-0DFAD554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03BD-A777-D844-A03C-CEC6BAB48B4D}" type="datetimeFigureOut">
              <a:rPr lang="en-US" smtClean="0"/>
              <a:t>4/1/22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57684-3740-5149-86CB-E3B8036F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A67A3-C088-7447-BBFF-BCD37699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27-AE91-1545-A65C-A2C8043C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3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79F6-D63A-D948-9C03-F03914C1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9D21-75D2-D340-BB56-1CD8E7319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85ADA-041A-A249-B646-7EB5FA671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3C287-4734-2043-8309-78070760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03BD-A777-D844-A03C-CEC6BAB48B4D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7B180-3531-6A40-B585-3CB3F80E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FEC6C-BBA4-6744-B4DF-DF022045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27-AE91-1545-A65C-A2C8043C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1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EF45-1866-4A4E-A14A-AF6CC6CC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76937C-3FEC-A045-94E0-577E956B6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A3D87-092A-884C-9C53-F7B4E3422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CE8E-5BDE-D943-A76F-5254F52B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03BD-A777-D844-A03C-CEC6BAB48B4D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6C404-BC6B-9345-A17C-6B1C70C2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4666B-EF43-EC46-B669-E8E1BD44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BF27-AE91-1545-A65C-A2C8043C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9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73D7F-8B01-E04A-BBB4-3D53B2AD2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0609E-2D28-1A4E-8EA2-AB0AB3BFA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7E8C1-8DFE-2A4B-9A27-37BC9490B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C03BD-A777-D844-A03C-CEC6BAB48B4D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487E4-41BB-D141-94D8-A86BDB16F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79C04-5EEA-534B-A278-DB140E70C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EBF27-AE91-1545-A65C-A2C8043CA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435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Radiative balance – adjusted back to pre-industrial times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2A348A-EF33-3347-B9F7-490E2B76CD58}"/>
              </a:ext>
            </a:extLst>
          </p:cNvPr>
          <p:cNvGrpSpPr/>
          <p:nvPr/>
        </p:nvGrpSpPr>
        <p:grpSpPr>
          <a:xfrm>
            <a:off x="2311965" y="780451"/>
            <a:ext cx="6242755" cy="5522658"/>
            <a:chOff x="2311965" y="780451"/>
            <a:chExt cx="6242755" cy="552265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987FB64-2BC1-9946-851A-8FF14991C3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11965" y="780451"/>
              <a:ext cx="6242755" cy="5522658"/>
              <a:chOff x="3002845" y="2063365"/>
              <a:chExt cx="4399459" cy="389198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D70180F-6D96-8F46-9D16-E3A304BD7108}"/>
                  </a:ext>
                </a:extLst>
              </p:cNvPr>
              <p:cNvGrpSpPr/>
              <p:nvPr/>
            </p:nvGrpSpPr>
            <p:grpSpPr>
              <a:xfrm>
                <a:off x="3002845" y="2063365"/>
                <a:ext cx="4399459" cy="3891985"/>
                <a:chOff x="6096000" y="2932609"/>
                <a:chExt cx="4399459" cy="3891985"/>
              </a:xfrm>
            </p:grpSpPr>
            <p:pic>
              <p:nvPicPr>
                <p:cNvPr id="23" name="Picture 22" descr="http://www.acs.org/content/acs/en/climatescience/energybalance/planetarytemperatures/_jcr_content/articleContent/columnbootstrap_3/column0/image.img.jpg/1374081628417.jpg">
                  <a:extLst>
                    <a:ext uri="{FF2B5EF4-FFF2-40B4-BE49-F238E27FC236}">
                      <a16:creationId xmlns:a16="http://schemas.microsoft.com/office/drawing/2014/main" id="{32A8E27E-64D7-2F41-B56F-C2032FC2AC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6000" y="2932609"/>
                  <a:ext cx="4399459" cy="389198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10AEF7E-FF88-4445-A108-541A074B8E51}"/>
                    </a:ext>
                  </a:extLst>
                </p:cNvPr>
                <p:cNvSpPr txBox="1"/>
                <p:nvPr/>
              </p:nvSpPr>
              <p:spPr>
                <a:xfrm>
                  <a:off x="9605822" y="5894177"/>
                  <a:ext cx="438151" cy="216900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313</a:t>
                  </a:r>
                </a:p>
              </p:txBody>
            </p:sp>
          </p:grp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646BB439-F536-3640-A671-88EDE12E5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04975" y="4876390"/>
                <a:ext cx="438150" cy="215900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1E449297-BBF4-DA49-BA70-8772A2DB6A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0544" y="4522604"/>
                <a:ext cx="438150" cy="2159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8E8FE35-2DCC-0440-BCB4-5794BEB4D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0058" y="4469422"/>
                <a:ext cx="371892" cy="12199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B86DC4C-F545-E549-B602-AC832149B6A0}"/>
                      </a:ext>
                    </a:extLst>
                  </p:cNvPr>
                  <p:cNvSpPr txBox="1"/>
                  <p:nvPr/>
                </p:nvSpPr>
                <p:spPr>
                  <a:xfrm>
                    <a:off x="5744749" y="4827597"/>
                    <a:ext cx="438151" cy="216900"/>
                  </a:xfrm>
                  <a:prstGeom prst="rect">
                    <a:avLst/>
                  </a:prstGeom>
                  <a:solidFill>
                    <a:schemeClr val="accent3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sSup>
                            <m:sSup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B86DC4C-F545-E549-B602-AC832149B6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749" y="4827597"/>
                    <a:ext cx="438151" cy="2169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8C9768-F17C-2544-8710-BE86DD39E91F}"/>
                </a:ext>
              </a:extLst>
            </p:cNvPr>
            <p:cNvSpPr txBox="1"/>
            <p:nvPr/>
          </p:nvSpPr>
          <p:spPr>
            <a:xfrm>
              <a:off x="3850638" y="4925263"/>
              <a:ext cx="621729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168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207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Radiative balance – adjusted back to pre-industrial times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Radiative balance – adjusted back to pre-industrial times</dc:title>
  <dc:creator>Steven</dc:creator>
  <cp:lastModifiedBy>Steven</cp:lastModifiedBy>
  <cp:revision>1</cp:revision>
  <dcterms:created xsi:type="dcterms:W3CDTF">2022-04-01T20:06:06Z</dcterms:created>
  <dcterms:modified xsi:type="dcterms:W3CDTF">2022-04-01T20:06:37Z</dcterms:modified>
</cp:coreProperties>
</file>