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69" r:id="rId2"/>
    <p:sldId id="677" r:id="rId3"/>
    <p:sldId id="678" r:id="rId4"/>
    <p:sldId id="672" r:id="rId5"/>
    <p:sldId id="674" r:id="rId6"/>
    <p:sldId id="679" r:id="rId7"/>
    <p:sldId id="673" r:id="rId8"/>
    <p:sldId id="6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03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698A-DCB8-6146-A83D-DC7A46BB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8BAE1-93B7-AA43-8616-A5677492B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FE43B-4D0E-0745-9976-FE29A035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31A4A-4069-A54B-BAD6-7F6778C4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3CCBD-0C2A-FD42-BE7D-64881936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BE68-6958-784D-8BA0-B3C43C49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BB71A-CE04-2449-8065-2C168E416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922F-7178-1742-BC94-FEF59862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DC381-777E-894D-A434-22B44A38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303C0-A56F-EE4C-BDEE-524CE5ED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9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F2337-E6FF-6743-B906-0C73B3F96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C645A-5A0A-E646-B0EA-A5730141E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AC5D3-99F9-C042-956A-CFCF1B17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275E3-A352-8543-9C12-92BD8162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068B6-2B25-264C-AD31-446E7850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0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5974-1AE4-7848-B786-9A8BCCEF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935E-A449-FF40-AE6B-061F8A77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F8784-F0C5-4C4F-A24B-A9D3F5E8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03CCA-E247-6744-9BA7-1A7631C9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882B7-96A3-EE4F-8420-DBD15566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3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0012-F8C3-964B-9465-15DC909B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22C3B-30E3-C74C-9E70-535FDE6D0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41D6-CF71-6E40-92D9-EC565E38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084F7-82A3-6344-8317-743AAEFD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0A3A5-F1D3-5D49-82E2-A822E547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1004-B2FB-A941-9584-C15797B0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93E5A-47DB-8E49-AC8C-BCEF19DE0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CCEBD-0B5C-394D-9D7A-0ACD14EF4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B47D8-A78E-C94D-9D9B-FB95DA8E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BBBD2-A177-274C-95D1-959BF3F0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965A3-B1E0-2344-AA9D-2052BB51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A99-E650-8C47-B435-0EC22AF2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DA560-AC14-8B4F-9731-B8989A13F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0A2F6-795D-AF40-A59C-AE8A61942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F1A61-8218-EA4F-BF54-9137ED170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74CD5-B8C0-AD4E-89A2-C7EC40E9E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6742CE-B2E6-4844-8B3A-62B1D238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5B979-9CFF-0543-AB62-A1F51AFE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60386-7467-4B4C-8FA8-2F9B7FFF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7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C7CC-A7FE-4C43-B28D-D463DFA5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1FE7C-DB65-664F-9539-D910AA9D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63A3C-D0DD-F845-A98B-7158DF29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08173-D6D7-6B49-852B-4DBF486D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4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7336C-3569-0D45-805D-D631C251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5607D-CE25-E548-BB5E-D733E360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A98E6-1DD7-764E-A722-2E694F8C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2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0399-0236-5F49-8403-5793E0B5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0688F-63E1-5643-977C-69835E20D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96F00-3320-6046-B260-3E33FBBFF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A5EAF-790A-7A46-AE8C-440B1BF1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5654D-B8CF-9A49-8035-D05428E5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B9538-8A2E-DC49-8F21-3B465F75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9E9B-D458-9B41-B707-36F5C88E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96A65-71AB-8D49-8E48-9B1510E0C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49167-2F56-984D-9AD9-EF789A86C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63C1E-F65E-2348-80FC-D44B21F7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CA8D7-7FA6-734C-9D7F-3614FDBD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A5DAD-0046-EF42-8A55-E989C773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9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1E42B-1BEC-1442-B6BF-52D1FDD4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4F7DA-A639-634C-A1C0-A5A934FA8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E15F9-AC82-4A4D-A9F5-40A15DFCD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B9D7-985E-1A4F-A4DB-40ACFD29861A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2214E-CA57-8A44-A103-3D75E3845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FEA11-02D4-8946-A68D-3E2B3082A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bNhsNN1QCmQhfrf64xdz4sYXFw5NuOm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138189-D373-9344-B92B-64307DDBA5CF}"/>
              </a:ext>
            </a:extLst>
          </p:cNvPr>
          <p:cNvSpPr/>
          <p:nvPr/>
        </p:nvSpPr>
        <p:spPr>
          <a:xfrm>
            <a:off x="0" y="-15437"/>
            <a:ext cx="12026898" cy="55399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3000" b="1" dirty="0"/>
              <a:t>Roadmap (from Canvas)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233F7-C660-CB4D-9265-48F972AF8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73" y="748894"/>
            <a:ext cx="9468092" cy="584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2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138189-D373-9344-B92B-64307DDBA5CF}"/>
              </a:ext>
            </a:extLst>
          </p:cNvPr>
          <p:cNvSpPr/>
          <p:nvPr/>
        </p:nvSpPr>
        <p:spPr>
          <a:xfrm>
            <a:off x="0" y="-15437"/>
            <a:ext cx="12026898" cy="55399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3000" b="1" dirty="0"/>
              <a:t>Getting started with </a:t>
            </a:r>
            <a:r>
              <a:rPr lang="en-US" sz="3000" b="1" dirty="0" err="1"/>
              <a:t>albedo.ipynb</a:t>
            </a:r>
            <a:endParaRPr lang="en-US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C7044-6E94-FD4A-B415-FE3277ECAE5E}"/>
              </a:ext>
            </a:extLst>
          </p:cNvPr>
          <p:cNvSpPr txBox="1"/>
          <p:nvPr/>
        </p:nvSpPr>
        <p:spPr>
          <a:xfrm>
            <a:off x="1099555" y="1327078"/>
            <a:ext cx="9992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 to </a:t>
            </a:r>
            <a:r>
              <a:rPr lang="en-US" sz="2400" dirty="0">
                <a:hlinkClick r:id="rId2"/>
              </a:rPr>
              <a:t>the code</a:t>
            </a:r>
            <a:r>
              <a:rPr lang="en-US" sz="2400" dirty="0"/>
              <a:t> and make a copy in your own </a:t>
            </a:r>
            <a:r>
              <a:rPr lang="en-US" sz="2400" b="1" dirty="0" err="1"/>
              <a:t>Colab</a:t>
            </a:r>
            <a:r>
              <a:rPr lang="en-US" sz="2400" b="1" dirty="0"/>
              <a:t> Notebooks </a:t>
            </a:r>
            <a:r>
              <a:rPr lang="en-US" sz="2400" dirty="0"/>
              <a:t>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Move green3.jpg into the the </a:t>
            </a:r>
            <a:r>
              <a:rPr lang="en-US" sz="2400" b="1" dirty="0" err="1"/>
              <a:t>Colab</a:t>
            </a:r>
            <a:r>
              <a:rPr lang="en-US" sz="2400" b="1" dirty="0"/>
              <a:t> Notebooks </a:t>
            </a:r>
            <a:r>
              <a:rPr lang="en-US" sz="2400" dirty="0"/>
              <a:t>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 the code (“Runtime/Run all”) and scroll down to </a:t>
            </a:r>
            <a:r>
              <a:rPr lang="en-US" sz="2400" b="1" dirty="0"/>
              <a:t>3rd code block: Calculating albedos  </a:t>
            </a:r>
          </a:p>
        </p:txBody>
      </p:sp>
    </p:spTree>
    <p:extLst>
      <p:ext uri="{BB962C8B-B14F-4D97-AF65-F5344CB8AC3E}">
        <p14:creationId xmlns:p14="http://schemas.microsoft.com/office/powerpoint/2010/main" val="246375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138189-D373-9344-B92B-64307DDBA5CF}"/>
              </a:ext>
            </a:extLst>
          </p:cNvPr>
          <p:cNvSpPr/>
          <p:nvPr/>
        </p:nvSpPr>
        <p:spPr>
          <a:xfrm>
            <a:off x="0" y="-15437"/>
            <a:ext cx="12026898" cy="55399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3000" b="1" dirty="0"/>
              <a:t>Equations 1-3 in </a:t>
            </a:r>
            <a:r>
              <a:rPr lang="en-US" sz="3000" b="1" dirty="0" err="1"/>
              <a:t>albedo.ipynb</a:t>
            </a:r>
            <a:endParaRPr lang="en-US" sz="3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6A62D-C810-D549-B41C-4499B5E14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21" y="1565024"/>
            <a:ext cx="11547558" cy="37279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3165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138189-D373-9344-B92B-64307DDBA5CF}"/>
              </a:ext>
            </a:extLst>
          </p:cNvPr>
          <p:cNvSpPr/>
          <p:nvPr/>
        </p:nvSpPr>
        <p:spPr>
          <a:xfrm>
            <a:off x="0" y="-15437"/>
            <a:ext cx="12026898" cy="55399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3000" b="1" dirty="0"/>
              <a:t>Using Eq. (1)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82FF5B-352B-5748-8AC4-96D7D15E9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549" y="995423"/>
            <a:ext cx="4616311" cy="5283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D3BC58-E29C-5541-A16A-AB87E39DE2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7" t="21199" r="46321"/>
          <a:stretch/>
        </p:blipFill>
        <p:spPr>
          <a:xfrm>
            <a:off x="154370" y="1161487"/>
            <a:ext cx="6578179" cy="23572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CA6582-4E52-CA4A-8E4D-FF195AAEC869}"/>
              </a:ext>
            </a:extLst>
          </p:cNvPr>
          <p:cNvSpPr txBox="1"/>
          <p:nvPr/>
        </p:nvSpPr>
        <p:spPr>
          <a:xfrm>
            <a:off x="486078" y="4379380"/>
            <a:ext cx="5216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You’ll need to fix one of these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value of albedo do you get?</a:t>
            </a:r>
          </a:p>
        </p:txBody>
      </p:sp>
    </p:spTree>
    <p:extLst>
      <p:ext uri="{BB962C8B-B14F-4D97-AF65-F5344CB8AC3E}">
        <p14:creationId xmlns:p14="http://schemas.microsoft.com/office/powerpoint/2010/main" val="68512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138189-D373-9344-B92B-64307DDBA5CF}"/>
              </a:ext>
            </a:extLst>
          </p:cNvPr>
          <p:cNvSpPr/>
          <p:nvPr/>
        </p:nvSpPr>
        <p:spPr>
          <a:xfrm>
            <a:off x="0" y="-15437"/>
            <a:ext cx="12026898" cy="55399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3000" b="1" dirty="0"/>
              <a:t>Specifying the albedo of the oceans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705DA6-6755-D040-8758-795B5EE3E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" y="2268637"/>
            <a:ext cx="11781128" cy="224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6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138189-D373-9344-B92B-64307DDBA5CF}"/>
              </a:ext>
            </a:extLst>
          </p:cNvPr>
          <p:cNvSpPr/>
          <p:nvPr/>
        </p:nvSpPr>
        <p:spPr>
          <a:xfrm>
            <a:off x="0" y="-15437"/>
            <a:ext cx="12026898" cy="55399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3000" b="1" dirty="0"/>
              <a:t>Calculating the albedo of the atmosphere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A1555-0D2B-114D-A829-A1062E147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58" y="4864501"/>
            <a:ext cx="8159490" cy="11758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http://www.acs.org/content/acs/en/climatescience/energybalance/planetarytemperatures/_jcr_content/articleContent/columnbootstrap_3/column0/image.img.jpg/1374081628417.jpg">
            <a:extLst>
              <a:ext uri="{FF2B5EF4-FFF2-40B4-BE49-F238E27FC236}">
                <a16:creationId xmlns:a16="http://schemas.microsoft.com/office/drawing/2014/main" id="{88BF6C5C-77C8-274F-9E30-D215B1108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951" y="609333"/>
            <a:ext cx="4304222" cy="3807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90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138189-D373-9344-B92B-64307DDBA5CF}"/>
              </a:ext>
            </a:extLst>
          </p:cNvPr>
          <p:cNvSpPr/>
          <p:nvPr/>
        </p:nvSpPr>
        <p:spPr>
          <a:xfrm>
            <a:off x="0" y="-15437"/>
            <a:ext cx="12026898" cy="55399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3000" b="1" dirty="0"/>
              <a:t>Using Eq. (2)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2D27F-FF58-0C4C-A4B1-9E66BD901D63}"/>
              </a:ext>
            </a:extLst>
          </p:cNvPr>
          <p:cNvSpPr txBox="1"/>
          <p:nvPr/>
        </p:nvSpPr>
        <p:spPr>
          <a:xfrm>
            <a:off x="488998" y="4668280"/>
            <a:ext cx="920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do you get?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C65CE8-D83C-D045-B41A-490A23628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98" y="1248631"/>
            <a:ext cx="10883901" cy="18821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3745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138189-D373-9344-B92B-64307DDBA5CF}"/>
              </a:ext>
            </a:extLst>
          </p:cNvPr>
          <p:cNvSpPr/>
          <p:nvPr/>
        </p:nvSpPr>
        <p:spPr>
          <a:xfrm>
            <a:off x="0" y="-15437"/>
            <a:ext cx="12026898" cy="55399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3000" b="1" dirty="0"/>
              <a:t>Using Eq. (3)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2CD92E-E1F4-054D-93FD-312921B30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626" y="672457"/>
            <a:ext cx="9459646" cy="24758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4B99B6-B735-9844-8F26-76E071181600}"/>
              </a:ext>
            </a:extLst>
          </p:cNvPr>
          <p:cNvSpPr txBox="1"/>
          <p:nvPr/>
        </p:nvSpPr>
        <p:spPr>
          <a:xfrm>
            <a:off x="764330" y="3013501"/>
            <a:ext cx="10498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won’t get the known value of 0.3 (30%) because the entire earth’s surface is not that green stuff. But what do you get?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A9B420-81A5-EF41-82D1-0545D6EA95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3" b="53143"/>
          <a:stretch/>
        </p:blipFill>
        <p:spPr>
          <a:xfrm>
            <a:off x="3834142" y="4039565"/>
            <a:ext cx="5082410" cy="26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7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139</Words>
  <Application>Microsoft Macintosh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144</cp:revision>
  <dcterms:created xsi:type="dcterms:W3CDTF">2020-09-22T14:29:12Z</dcterms:created>
  <dcterms:modified xsi:type="dcterms:W3CDTF">2022-03-29T21:01:44Z</dcterms:modified>
</cp:coreProperties>
</file>