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7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E4B1-E642-3D42-A066-ECE993143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251E8-E954-4645-BADF-949E440B6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4C0A-5CD1-2849-AD3A-E4D7034E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8233-2D1F-2447-B7F4-B92F6769D4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A4FE3-6D12-0842-8FB2-4A9AB2D7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329AA-BF99-8D41-BDF9-8CB8AA59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1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6D12-B506-544E-B9F7-E1707E9F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8C642-FB4F-044E-8585-B2F1A036B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5112-4E64-8A49-B369-5FE7FFB7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8233-2D1F-2447-B7F4-B92F6769D4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8027-1E36-914A-B89A-84171C5D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B392-6C87-8B4E-94B2-5C3891EF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E0996-88AA-684D-A35B-7ECB842BF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530B3-F96A-0E47-9B99-9C8C62C3F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1A5A0-F9F6-184F-9933-09158580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8233-2D1F-2447-B7F4-B92F6769D4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8AFC-1C69-3247-AB44-F7C00F3E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510FC-72BB-6B4C-8419-2BE31DF5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3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4966-26BE-8F46-8C12-40D89F09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A663-F8F4-4D45-A488-D13878ED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03ECD-E834-5D42-B0AC-AEFA08E1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8233-2D1F-2447-B7F4-B92F6769D4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8FBE-D70B-7A4B-B4BA-B8D1AC07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FC30-6B14-F841-A7C8-E2F12007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1270-A3EA-2945-9D3F-783D442C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C7880-ED3D-954D-B56E-C32EB96AE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7866D-E915-2545-A8B7-09C2D1D7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8233-2D1F-2447-B7F4-B92F6769D4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57FE5-295E-D449-B64B-A870FC4D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19469-45D6-9645-921C-60C22C54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BE95-7ACC-5D47-A71D-A80E70B2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F0C6-1E20-B344-AC6E-993E5D4FD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09D0D-8DAA-F840-9CAD-B6D0B1C31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75043-96AF-DE44-8250-56CD5AB4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8233-2D1F-2447-B7F4-B92F6769D4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898C9-99F4-7449-8121-D5D48992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1B0D4-4E83-4F40-B146-659C4C08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8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281C-5DF9-814D-80FC-EF148EDA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092AB-5EFB-D044-9582-D53743D3C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308E1-16D4-1C4F-B54F-05628C7E8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F5779-6FD6-404B-AAFA-15206F862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2BA38-E0B9-114E-AEE5-592E1D422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746B4-EA13-654C-A9AA-D4D25648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8233-2D1F-2447-B7F4-B92F6769D4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AE667-FDDE-4E4B-84FF-1A6583A4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C346D-23B6-314C-A8E8-2013D385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3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AA3D-1091-D44F-9E54-A3CC55F2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B1B94-5690-3640-9289-0059B46A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8233-2D1F-2447-B7F4-B92F6769D4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10B90-5678-AF4F-9472-31557C13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2865A-D56B-D146-A3DF-3A09F684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5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7259E-DFA5-6542-8F5E-4A4F1173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8233-2D1F-2447-B7F4-B92F6769D4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44471-4F54-D946-A155-AFBD0BA9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525C8-97BB-924D-950A-902F0F6F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35C8-4D92-DE43-A2DE-BDE836DA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BA16-EB8D-2A4A-8E38-9AF234B3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E7FD-F837-8D44-9639-55700594D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AED90-4D1E-4545-A800-C7AC0613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8233-2D1F-2447-B7F4-B92F6769D4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1F1BA-2DFC-8944-8171-0E86EFF7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D8CAB-0E3F-0749-BCA3-062BB89D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6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164E-006E-F546-815C-B3A66EEF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6FC52-D1EF-E74C-B5AF-7CB7AD2B0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01F8B-3BC1-7E45-B274-9B33F4AEE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BC151-9A96-E548-9B85-3B838F67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8233-2D1F-2447-B7F4-B92F6769D4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7C140-E0DF-6B4D-BA9D-BF7A2429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B2006-8242-254A-A1A2-9E8326C0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986E2-0CA0-BC42-9AE3-230FC82B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2373-9C54-0D44-86C8-7F09BD365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074CF-69AA-864A-8656-5486941F1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38233-2D1F-2447-B7F4-B92F6769D4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28F5E-F6EA-274D-B08A-BE32D5E52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86B3F-0DF8-4D48-9723-9908C00D5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5371-F4A0-0248-93E1-49970407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1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06EDF8-0A94-ED4C-8F5E-D639BCA6B8B4}"/>
              </a:ext>
            </a:extLst>
          </p:cNvPr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Lab, Week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246F62-61F2-0B4F-96F6-B88FC0D94FA7}"/>
              </a:ext>
            </a:extLst>
          </p:cNvPr>
          <p:cNvSpPr/>
          <p:nvPr/>
        </p:nvSpPr>
        <p:spPr>
          <a:xfrm>
            <a:off x="0" y="461665"/>
            <a:ext cx="1186710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Safety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the practice problem for unknown gases (see below)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on an actual unknown gas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figuring out its MW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exposing it to a flame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9CE50-B56B-1E48-9577-6D93656B29E1}"/>
              </a:ext>
            </a:extLst>
          </p:cNvPr>
          <p:cNvSpPr txBox="1"/>
          <p:nvPr/>
        </p:nvSpPr>
        <p:spPr>
          <a:xfrm>
            <a:off x="0" y="2246769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Hypothetical Unknown Gas</a:t>
            </a:r>
          </a:p>
          <a:p>
            <a:r>
              <a:rPr lang="en-US" sz="2200" dirty="0"/>
              <a:t>A 250 mL flask, filled with air, weighs 205.010 g. The air pressure is 1 atm and the temperature is 293 K. When you fill it with an unknown gas, it weighs 205.041 g.</a:t>
            </a:r>
          </a:p>
          <a:p>
            <a:endParaRPr lang="en-US" sz="2200" dirty="0"/>
          </a:p>
          <a:p>
            <a:r>
              <a:rPr lang="en-US" sz="2200" dirty="0"/>
              <a:t>What’s the unknown gas?</a:t>
            </a:r>
          </a:p>
          <a:p>
            <a:endParaRPr lang="en-US" sz="2200" b="1" dirty="0"/>
          </a:p>
          <a:p>
            <a:r>
              <a:rPr lang="en-US" sz="2200" b="1" dirty="0"/>
              <a:t>Hints …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How many moles of air are there in the flask?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What’s the mass of the air in the flask?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What’s the mass of the evacuated flask?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What’s the mass of the unknown gas?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What’s the MW of the unknown gas?</a:t>
            </a:r>
          </a:p>
        </p:txBody>
      </p:sp>
    </p:spTree>
    <p:extLst>
      <p:ext uri="{BB962C8B-B14F-4D97-AF65-F5344CB8AC3E}">
        <p14:creationId xmlns:p14="http://schemas.microsoft.com/office/powerpoint/2010/main" val="21934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129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22</cp:revision>
  <dcterms:created xsi:type="dcterms:W3CDTF">2021-01-20T23:12:55Z</dcterms:created>
  <dcterms:modified xsi:type="dcterms:W3CDTF">2022-02-04T17:17:55Z</dcterms:modified>
</cp:coreProperties>
</file>