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8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FDC57-4B70-D04A-9B1C-0A090A68D6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A2C77-A00E-504A-B503-2F942948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582E-4506-E748-AC3D-6576A206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A8F4A-862A-3E4C-A36B-EE820D7A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6E9E-01BF-5042-973C-9702BBF5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9D74-DF95-1942-A20B-9EBC833F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017D-2B0B-664D-B93B-204B041B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98DE-2940-E340-98D2-1F6ADE86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00ACF-2CD4-364C-9D31-5C160745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23865-01A4-6E4F-8442-4DAD7213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0A48-1BB9-9540-94E2-14E6CC6F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EF8D-2E18-FA47-903B-7E07FD6C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1A215-18FE-2044-8A67-AD036DA77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4FE0C-F649-694D-9F11-2D3B476B3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52DB-E793-604F-8234-CF7A3022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5CF8-2769-6F4D-887E-22514FD7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8BEE-EE42-C540-AB09-C9BE0CBD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688C-E7C7-1340-B233-17018B6F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37D4-3F69-8647-89E1-19230843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72F5-D079-EE41-8BD0-BDE54855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7C8A-9DC9-414F-A194-BC95F05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BE71-C743-5849-8735-A8E246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497D-6A0A-BC4C-B5DE-B9998CD7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4ED88-AEFE-2649-B26A-7F284151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9C0DA-C60D-7445-BD0B-8EA6FE0A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79C3-9330-0A4E-9540-F4E2C621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FE9D-9ED9-EE43-A84F-1A692F77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C1F-8B0E-2F42-AF9E-350E3898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EBC3-7038-2B48-81F5-1915AC044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87545-5ADD-1846-BB18-2A91B6348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2AC0-77F7-5144-B8EF-59E17DEE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75C0F-67D9-2045-964F-00610C7B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4B305-55B3-F643-A9E9-67D32A39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E794-C4B2-F343-932B-10035822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D5A3-B668-D44B-A45E-A8F48E88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A725-CED9-EA47-960B-91A42148B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0EB2D-FEB9-7248-9432-4C614404C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74ED8-36C1-5644-B2FD-FFD12E783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9485A-E748-D141-8771-C1252BAA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7B82A-2450-5C43-92A3-0D6D6DD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3728E-EF52-5F4B-9172-FD93D02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7838-BD42-4E43-8E16-817B6C97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C93BE-45A8-4F41-B176-B968F033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C2D36-E933-7845-8248-0E0BAAED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35BCF-6A99-EE46-A078-AE1A3CE9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E923-70EE-BF42-97B1-F3348FBF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2E3CF-7E40-1E4C-BE1F-523AB02E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29220-F7E2-E047-A1E4-F67C41B8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71BB-D74B-0447-8099-83F3E5AA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DDD9-81D9-094A-9AEF-54801AB0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4FE1-DB5C-7E48-8EC8-565E3ABD6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4C755-B428-AE4B-B7E8-9F0A4EA2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D06DD-843F-C34C-A25A-BB86C64D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A04D-8753-754E-9FED-D0803FCA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EE2D-4B9F-DD43-98A0-090D740C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C44F4-A86F-5543-9B66-A9FD50DF5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471AB-CDA1-F44F-B599-ADEDB6A7E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1CB58-70FC-D14E-AFF6-DC51B7AC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99FB7-8B78-1D42-A1CE-517ABC87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FB0FF-EB07-4845-8910-45A808A4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1CE79-6467-E341-B0C5-6C4047D7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3AC3-91B5-B84A-9BED-DC8FDA99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EBB7-A4A4-D84C-9C1C-8E65CC161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C9F5-98D1-C840-BA63-E52C367E5C4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90D3-BB03-3F40-B4A4-C002C6EE2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B079C-14B6-B44E-B069-A660B6681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9BB8-CDB1-A24A-A71D-32ED43A4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791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Not all the atmospheric CO</a:t>
            </a:r>
            <a:r>
              <a:rPr lang="en-US" sz="2400" b="1" baseline="-25000" dirty="0">
                <a:latin typeface="+mn-lt"/>
              </a:rPr>
              <a:t>2</a:t>
            </a:r>
            <a:r>
              <a:rPr lang="en-US" sz="2400" b="1" dirty="0">
                <a:latin typeface="+mn-lt"/>
              </a:rPr>
              <a:t> can be removed by nature</a:t>
            </a:r>
          </a:p>
        </p:txBody>
      </p:sp>
      <p:pic>
        <p:nvPicPr>
          <p:cNvPr id="2054" name="Picture 6" descr="Image result for cumulative gtc emissions to date">
            <a:extLst>
              <a:ext uri="{FF2B5EF4-FFF2-40B4-BE49-F238E27FC236}">
                <a16:creationId xmlns:a16="http://schemas.microsoft.com/office/drawing/2014/main" id="{2E99BCCC-CC5D-E646-B593-4D1CA7DF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6" y="2448627"/>
            <a:ext cx="4496773" cy="22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0B0DCA-8CD2-D14F-934F-89837F352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548" y="1422146"/>
            <a:ext cx="6642796" cy="4402582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DDEC4E0D-4C79-7B44-B77A-94C4017B4AF3}"/>
              </a:ext>
            </a:extLst>
          </p:cNvPr>
          <p:cNvSpPr/>
          <p:nvPr/>
        </p:nvSpPr>
        <p:spPr>
          <a:xfrm>
            <a:off x="3035808" y="813816"/>
            <a:ext cx="3776472" cy="4828032"/>
          </a:xfrm>
          <a:prstGeom prst="arc">
            <a:avLst>
              <a:gd name="adj1" fmla="val 12894312"/>
              <a:gd name="adj2" fmla="val 18128076"/>
            </a:avLst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C2A2CBE-7556-CF49-AF94-A4FA1A90A1AD}"/>
              </a:ext>
            </a:extLst>
          </p:cNvPr>
          <p:cNvSpPr/>
          <p:nvPr/>
        </p:nvSpPr>
        <p:spPr>
          <a:xfrm rot="16200000">
            <a:off x="3077375" y="1330634"/>
            <a:ext cx="328114" cy="207498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72648AB-9EF1-0E4F-A40D-9184A25B2127}"/>
              </a:ext>
            </a:extLst>
          </p:cNvPr>
          <p:cNvSpPr/>
          <p:nvPr/>
        </p:nvSpPr>
        <p:spPr>
          <a:xfrm rot="16200000" flipH="1">
            <a:off x="6236344" y="1436433"/>
            <a:ext cx="163637" cy="18219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96BB5-6FFF-8F40-92FB-A0512C71F3B6}"/>
              </a:ext>
            </a:extLst>
          </p:cNvPr>
          <p:cNvSpPr txBox="1"/>
          <p:nvPr/>
        </p:nvSpPr>
        <p:spPr>
          <a:xfrm>
            <a:off x="7593230" y="1033272"/>
            <a:ext cx="4467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20% of what is emitted today will still be in the air in 1000 years.</a:t>
            </a:r>
          </a:p>
        </p:txBody>
      </p:sp>
    </p:spTree>
    <p:extLst>
      <p:ext uri="{BB962C8B-B14F-4D97-AF65-F5344CB8AC3E}">
        <p14:creationId xmlns:p14="http://schemas.microsoft.com/office/powerpoint/2010/main" val="142265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 all the atmospheric CO2 can be removed by nature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all the atmospheric CO2 can be removed by nature</dc:title>
  <dc:creator>Steven</dc:creator>
  <cp:lastModifiedBy>Steven</cp:lastModifiedBy>
  <cp:revision>1</cp:revision>
  <dcterms:created xsi:type="dcterms:W3CDTF">2022-02-08T19:15:45Z</dcterms:created>
  <dcterms:modified xsi:type="dcterms:W3CDTF">2022-02-08T19:16:01Z</dcterms:modified>
</cp:coreProperties>
</file>