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8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 snapToObjects="1">
      <p:cViewPr varScale="1">
        <p:scale>
          <a:sx n="85" d="100"/>
          <a:sy n="85" d="100"/>
        </p:scale>
        <p:origin x="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926ED-A413-C64E-81AA-CF3A6518D2C8}" type="datetimeFigureOut">
              <a:rPr lang="en-US" smtClean="0"/>
              <a:t>5/3/22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57D13-17D7-914A-9A3F-0C67C1688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74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5A99B-AE0D-6D47-9D4A-7FD3564227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75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E9733-5A4E-4C4B-972D-4EAAEAD37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214A65-9F66-9B4F-9A4D-69654081D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36766-8C1C-8842-BB54-FC2CC4421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3B6F-95B7-4B48-9E05-39263E25355F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1CB1E-6B56-C944-B6A7-596D6846B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9A3FB-3346-6E4B-89A7-E2912D143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83E32-4D88-A540-9E8D-E2BB82B6C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17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7FD46-84A5-7542-B455-3CE6EBB6D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401C3-6E74-8F43-B02E-EBDEF1473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F18C9-DE9B-A443-84FD-478DEF0F5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3B6F-95B7-4B48-9E05-39263E25355F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16B58-81F9-3E46-9B61-FB4BA203F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6720C-AFD7-7F45-881F-1E49F21BE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83E32-4D88-A540-9E8D-E2BB82B6C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404703-E1C9-4D42-85F3-16996FA0DE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A6CD6A-A9BA-544E-ACB3-1C7FD0139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968FD-BA09-9C4C-8E00-6C10FE337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3B6F-95B7-4B48-9E05-39263E25355F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30693-8357-1D49-BD01-CEC2DA2B9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F22A2-C71D-F044-8085-13396D3F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83E32-4D88-A540-9E8D-E2BB82B6C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49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A5F07-8D1A-774B-9349-A72F15627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B92FF-BFE6-6944-8246-D1D7B8FE6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F6EC2-E456-B843-96F9-8039490F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3B6F-95B7-4B48-9E05-39263E25355F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7A229-5523-E849-8384-068BE7A96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1938F-38A1-C04F-A74D-E1C7537A0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83E32-4D88-A540-9E8D-E2BB82B6C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9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6381D-F434-B446-BD87-7902B83FA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D41AB-F326-4B43-95AA-F51AA9D01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4FCA6-91B6-1541-8740-BF8706DC7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3B6F-95B7-4B48-9E05-39263E25355F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1E678-1444-C448-B8AE-67160AE07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57F75-8CE9-CA4E-B39B-224CAC4A7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83E32-4D88-A540-9E8D-E2BB82B6C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08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04474-6918-D443-A140-774D74D10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591A0-1156-B041-8062-B2BF563A23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A6871A-4F7A-DB45-884D-D514839AB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BAFB90-FD87-A442-B2AC-6C5D5F531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3B6F-95B7-4B48-9E05-39263E25355F}" type="datetimeFigureOut">
              <a:rPr lang="en-US" smtClean="0"/>
              <a:t>5/3/22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0AA28-A4DE-BA48-9E6B-86406FE73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542F4-2B74-154E-84B2-3CE329B88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83E32-4D88-A540-9E8D-E2BB82B6C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17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72D02-698B-3C4C-A54C-0D9C3B3B5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09D85-6E64-8744-BD55-10FD3EBC4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A91BE1-45A9-CE4C-ADB1-E6C9F42CF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66CA2-B61E-3A45-BCA6-5813F0E305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60CC74-133F-6846-9A95-8939E17CB4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4BE78D-BDF5-2A4C-8DE8-746D940C9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3B6F-95B7-4B48-9E05-39263E25355F}" type="datetimeFigureOut">
              <a:rPr lang="en-US" smtClean="0"/>
              <a:t>5/3/22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353617-AEF2-EB4A-B8F7-BAB80B6DF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AD1AA2-0BD8-8043-9267-CBB71C3FD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83E32-4D88-A540-9E8D-E2BB82B6C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40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8D175-C747-004B-85E5-EB9BFE17E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744C6C-02A7-1E43-8718-DAAB04397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3B6F-95B7-4B48-9E05-39263E25355F}" type="datetimeFigureOut">
              <a:rPr lang="en-US" smtClean="0"/>
              <a:t>5/3/22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1F7515-68D9-724F-86E1-C5E0D561B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BC2EF7-597F-E241-82FE-4540031C6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83E32-4D88-A540-9E8D-E2BB82B6C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89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3A7A6F-4DFF-A54E-8CD6-3BA931E26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3B6F-95B7-4B48-9E05-39263E25355F}" type="datetimeFigureOut">
              <a:rPr lang="en-US" smtClean="0"/>
              <a:t>5/3/22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619DEE-4376-744B-BB5C-1B6FE1047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1FF78-AA98-AE42-83F5-0DAD2AC01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83E32-4D88-A540-9E8D-E2BB82B6C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58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D8D6F-CF16-C440-878C-EA9594DE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CCE4D-2C5E-3B42-A76D-EE9683FA6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70AD51-D00B-9D4B-A3CD-D47882D09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143B8-7FE4-924A-A828-624B9F34C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3B6F-95B7-4B48-9E05-39263E25355F}" type="datetimeFigureOut">
              <a:rPr lang="en-US" smtClean="0"/>
              <a:t>5/3/22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B7898-BD82-1E46-ADF9-5A11A4E80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CABAF-0B13-6C4E-8949-240C2954F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83E32-4D88-A540-9E8D-E2BB82B6C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7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500BA-C0E7-0B49-AE2C-FB46961C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D4E7A7-11B6-BC40-9047-492D24793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82D170-1643-304C-8CC8-C2CBB9C8E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D73E2-DB24-9447-96A1-D4B8DB57E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3B6F-95B7-4B48-9E05-39263E25355F}" type="datetimeFigureOut">
              <a:rPr lang="en-US" smtClean="0"/>
              <a:t>5/3/22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01583-9DA3-DF46-870D-4EFD3AF1C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33046-04E5-8D40-B3C8-2BD10791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83E32-4D88-A540-9E8D-E2BB82B6C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49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7A1B3-FB52-1549-B4A2-F5C7D1844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2B4A3-D0A6-3748-8D8D-4D419E8DA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6BBBE-AFA8-D24D-95EC-5C349ADB0E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E3B6F-95B7-4B48-9E05-39263E25355F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0A3BF-304B-5F4A-9F33-C131160680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78A5C-ECAF-7F44-AF32-2A1AD8166A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83E32-4D88-A540-9E8D-E2BB82B6C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80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6B4FB4-9C1A-224A-8E37-6C6F9C519BC6}"/>
              </a:ext>
            </a:extLst>
          </p:cNvPr>
          <p:cNvSpPr txBox="1"/>
          <p:nvPr/>
        </p:nvSpPr>
        <p:spPr>
          <a:xfrm>
            <a:off x="0" y="21417"/>
            <a:ext cx="11564471" cy="55399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000" b="1" dirty="0"/>
              <a:t>Argon</a:t>
            </a:r>
            <a:endParaRPr lang="en-US" sz="3000" b="1" dirty="0">
              <a:solidFill>
                <a:schemeClr val="tx1"/>
              </a:solidFill>
            </a:endParaRPr>
          </a:p>
        </p:txBody>
      </p:sp>
      <p:pic>
        <p:nvPicPr>
          <p:cNvPr id="11" name="Picture 1" descr="page1image29230096">
            <a:extLst>
              <a:ext uri="{FF2B5EF4-FFF2-40B4-BE49-F238E27FC236}">
                <a16:creationId xmlns:a16="http://schemas.microsoft.com/office/drawing/2014/main" id="{86C72861-F448-8349-A59B-872F8E3217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9553" r="45587"/>
          <a:stretch/>
        </p:blipFill>
        <p:spPr bwMode="auto">
          <a:xfrm>
            <a:off x="-124432" y="1184222"/>
            <a:ext cx="4021875" cy="501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8B359B5-CBAC-524A-8579-3239C3E210A2}"/>
              </a:ext>
            </a:extLst>
          </p:cNvPr>
          <p:cNvGrpSpPr/>
          <p:nvPr/>
        </p:nvGrpSpPr>
        <p:grpSpPr>
          <a:xfrm>
            <a:off x="1423649" y="5514540"/>
            <a:ext cx="143343" cy="402333"/>
            <a:chOff x="1423649" y="5514540"/>
            <a:chExt cx="143343" cy="40233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45F805F-7064-0D4C-847C-DC75968810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3649" y="5514540"/>
              <a:ext cx="0" cy="4023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2F66F1D-26C8-CB4C-A61A-36608253AAAF}"/>
                </a:ext>
              </a:extLst>
            </p:cNvPr>
            <p:cNvCxnSpPr>
              <a:cxnSpLocks/>
            </p:cNvCxnSpPr>
            <p:nvPr/>
          </p:nvCxnSpPr>
          <p:spPr>
            <a:xfrm>
              <a:off x="1566992" y="5523685"/>
              <a:ext cx="0" cy="39318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410FE77-79E8-C546-BFC6-0CCAB18FCFC9}"/>
              </a:ext>
            </a:extLst>
          </p:cNvPr>
          <p:cNvGrpSpPr/>
          <p:nvPr/>
        </p:nvGrpSpPr>
        <p:grpSpPr>
          <a:xfrm>
            <a:off x="1495320" y="3945019"/>
            <a:ext cx="143343" cy="402333"/>
            <a:chOff x="1423649" y="5514540"/>
            <a:chExt cx="143343" cy="402333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43235D0-B66B-714C-89B0-9386C89BB7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3649" y="5514540"/>
              <a:ext cx="0" cy="4023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72B702B-FA4B-BB45-A846-54C0750F46C4}"/>
                </a:ext>
              </a:extLst>
            </p:cNvPr>
            <p:cNvCxnSpPr>
              <a:cxnSpLocks/>
            </p:cNvCxnSpPr>
            <p:nvPr/>
          </p:nvCxnSpPr>
          <p:spPr>
            <a:xfrm>
              <a:off x="1566992" y="5523685"/>
              <a:ext cx="0" cy="39318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439F899-53F8-5A4A-B905-DCD4AE7F6DFF}"/>
              </a:ext>
            </a:extLst>
          </p:cNvPr>
          <p:cNvGrpSpPr/>
          <p:nvPr/>
        </p:nvGrpSpPr>
        <p:grpSpPr>
          <a:xfrm>
            <a:off x="2241486" y="3325523"/>
            <a:ext cx="143343" cy="402333"/>
            <a:chOff x="1423649" y="5514540"/>
            <a:chExt cx="143343" cy="402333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5B30694-8545-DA45-9CC8-1D91532D19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3649" y="5514540"/>
              <a:ext cx="0" cy="4023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E1A42BF-7237-B94C-B11C-9F939DE726B3}"/>
                </a:ext>
              </a:extLst>
            </p:cNvPr>
            <p:cNvCxnSpPr>
              <a:cxnSpLocks/>
            </p:cNvCxnSpPr>
            <p:nvPr/>
          </p:nvCxnSpPr>
          <p:spPr>
            <a:xfrm>
              <a:off x="1566992" y="5523685"/>
              <a:ext cx="0" cy="39318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C8A632E-4435-5746-BBCE-C39C79AFD8C4}"/>
              </a:ext>
            </a:extLst>
          </p:cNvPr>
          <p:cNvGrpSpPr/>
          <p:nvPr/>
        </p:nvGrpSpPr>
        <p:grpSpPr>
          <a:xfrm>
            <a:off x="2857024" y="3325522"/>
            <a:ext cx="143343" cy="402333"/>
            <a:chOff x="1423649" y="5514540"/>
            <a:chExt cx="143343" cy="402333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20A7CBE-10AD-CA4B-A583-3BF18F96BF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3649" y="5514540"/>
              <a:ext cx="0" cy="4023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2AEA7A6-77E6-B64C-872F-A267CEE619F6}"/>
                </a:ext>
              </a:extLst>
            </p:cNvPr>
            <p:cNvCxnSpPr>
              <a:cxnSpLocks/>
            </p:cNvCxnSpPr>
            <p:nvPr/>
          </p:nvCxnSpPr>
          <p:spPr>
            <a:xfrm>
              <a:off x="1566992" y="5523685"/>
              <a:ext cx="0" cy="39318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730B5E5-062D-DF40-A687-C115077764A2}"/>
              </a:ext>
            </a:extLst>
          </p:cNvPr>
          <p:cNvGrpSpPr/>
          <p:nvPr/>
        </p:nvGrpSpPr>
        <p:grpSpPr>
          <a:xfrm>
            <a:off x="3427925" y="3334667"/>
            <a:ext cx="143343" cy="402333"/>
            <a:chOff x="1423649" y="5514540"/>
            <a:chExt cx="143343" cy="402333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755EB7E-60B2-7443-8A83-1617A07DD8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3649" y="5514540"/>
              <a:ext cx="0" cy="4023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E790389-DF47-8B42-88B3-DA774BA63801}"/>
                </a:ext>
              </a:extLst>
            </p:cNvPr>
            <p:cNvCxnSpPr>
              <a:cxnSpLocks/>
            </p:cNvCxnSpPr>
            <p:nvPr/>
          </p:nvCxnSpPr>
          <p:spPr>
            <a:xfrm>
              <a:off x="1566992" y="5523685"/>
              <a:ext cx="0" cy="39318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586F4B0-5B56-DE43-BA63-3AFC43A1EBBC}"/>
              </a:ext>
            </a:extLst>
          </p:cNvPr>
          <p:cNvGrpSpPr/>
          <p:nvPr/>
        </p:nvGrpSpPr>
        <p:grpSpPr>
          <a:xfrm>
            <a:off x="1471570" y="2840201"/>
            <a:ext cx="143343" cy="402333"/>
            <a:chOff x="1423649" y="5514540"/>
            <a:chExt cx="143343" cy="402333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841B208-80C7-4F49-B624-84AAC47166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3649" y="5514540"/>
              <a:ext cx="0" cy="4023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345E634-0E04-0E4A-B621-DB42788D6A1F}"/>
                </a:ext>
              </a:extLst>
            </p:cNvPr>
            <p:cNvCxnSpPr>
              <a:cxnSpLocks/>
            </p:cNvCxnSpPr>
            <p:nvPr/>
          </p:nvCxnSpPr>
          <p:spPr>
            <a:xfrm>
              <a:off x="1566992" y="5523685"/>
              <a:ext cx="0" cy="39318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331325E-9CB7-964A-9CC0-357180238BDC}"/>
              </a:ext>
            </a:extLst>
          </p:cNvPr>
          <p:cNvCxnSpPr>
            <a:cxnSpLocks/>
          </p:cNvCxnSpPr>
          <p:nvPr/>
        </p:nvCxnSpPr>
        <p:spPr>
          <a:xfrm>
            <a:off x="2372954" y="2242518"/>
            <a:ext cx="0" cy="39318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1924D3D-41E8-964B-BAA2-C895BCB0F0C5}"/>
              </a:ext>
            </a:extLst>
          </p:cNvPr>
          <p:cNvGrpSpPr/>
          <p:nvPr/>
        </p:nvGrpSpPr>
        <p:grpSpPr>
          <a:xfrm>
            <a:off x="2857024" y="2242518"/>
            <a:ext cx="143343" cy="402333"/>
            <a:chOff x="1423649" y="5514540"/>
            <a:chExt cx="143343" cy="402333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2673462-4665-4543-AA54-F352962CEA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3649" y="5514540"/>
              <a:ext cx="0" cy="4023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E502F1C-D810-A44C-934E-8F96F230928D}"/>
                </a:ext>
              </a:extLst>
            </p:cNvPr>
            <p:cNvCxnSpPr>
              <a:cxnSpLocks/>
            </p:cNvCxnSpPr>
            <p:nvPr/>
          </p:nvCxnSpPr>
          <p:spPr>
            <a:xfrm>
              <a:off x="1566992" y="5523685"/>
              <a:ext cx="0" cy="39318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9D73C05-862A-954B-ACA3-CBAFBFF616A7}"/>
              </a:ext>
            </a:extLst>
          </p:cNvPr>
          <p:cNvGrpSpPr/>
          <p:nvPr/>
        </p:nvGrpSpPr>
        <p:grpSpPr>
          <a:xfrm>
            <a:off x="3427925" y="2229458"/>
            <a:ext cx="143343" cy="402333"/>
            <a:chOff x="1423649" y="5514540"/>
            <a:chExt cx="143343" cy="402333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1FF2AD0-5289-8440-BED1-5E2BAE1683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3649" y="5514540"/>
              <a:ext cx="0" cy="4023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A78D3D6-00B9-7944-ADDE-B3E6234D7094}"/>
                </a:ext>
              </a:extLst>
            </p:cNvPr>
            <p:cNvCxnSpPr>
              <a:cxnSpLocks/>
            </p:cNvCxnSpPr>
            <p:nvPr/>
          </p:nvCxnSpPr>
          <p:spPr>
            <a:xfrm>
              <a:off x="1566992" y="5523685"/>
              <a:ext cx="0" cy="39318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0CBCF65-E607-A943-8B72-19A2BB5709D5}"/>
              </a:ext>
            </a:extLst>
          </p:cNvPr>
          <p:cNvCxnSpPr>
            <a:cxnSpLocks/>
          </p:cNvCxnSpPr>
          <p:nvPr/>
        </p:nvCxnSpPr>
        <p:spPr>
          <a:xfrm flipV="1">
            <a:off x="2941799" y="1467630"/>
            <a:ext cx="0" cy="40233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>
            <a:extLst>
              <a:ext uri="{FF2B5EF4-FFF2-40B4-BE49-F238E27FC236}">
                <a16:creationId xmlns:a16="http://schemas.microsoft.com/office/drawing/2014/main" id="{05AB2A20-73CF-A044-A384-C5359AA9F504}"/>
              </a:ext>
            </a:extLst>
          </p:cNvPr>
          <p:cNvSpPr/>
          <p:nvPr/>
        </p:nvSpPr>
        <p:spPr>
          <a:xfrm flipV="1">
            <a:off x="-1144058" y="593117"/>
            <a:ext cx="4571983" cy="1479362"/>
          </a:xfrm>
          <a:prstGeom prst="arc">
            <a:avLst>
              <a:gd name="adj1" fmla="val 18634752"/>
              <a:gd name="adj2" fmla="val 20576803"/>
            </a:avLst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A47A068-6A07-DD49-B8EC-58C39553F04E}"/>
              </a:ext>
            </a:extLst>
          </p:cNvPr>
          <p:cNvSpPr txBox="1"/>
          <p:nvPr/>
        </p:nvSpPr>
        <p:spPr>
          <a:xfrm>
            <a:off x="4271019" y="2436166"/>
            <a:ext cx="42767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Spartan says energies (eV) are</a:t>
            </a:r>
          </a:p>
          <a:p>
            <a:r>
              <a:rPr lang="en-US" sz="2400" dirty="0"/>
              <a:t>LUMO+1 energy =+16.8</a:t>
            </a:r>
          </a:p>
          <a:p>
            <a:r>
              <a:rPr lang="en-US" sz="2400" dirty="0"/>
              <a:t>LUMO energy = +13.7</a:t>
            </a:r>
          </a:p>
          <a:p>
            <a:r>
              <a:rPr lang="en-US" sz="2400" dirty="0"/>
              <a:t>HOMO energy = -13.8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C74FD3-0272-AC48-97BE-F0CE7EC625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0690" y="880188"/>
            <a:ext cx="1610658" cy="595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627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25</Words>
  <Application>Microsoft Macintosh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3</cp:revision>
  <cp:lastPrinted>2022-05-03T14:22:08Z</cp:lastPrinted>
  <dcterms:created xsi:type="dcterms:W3CDTF">2022-02-12T01:07:20Z</dcterms:created>
  <dcterms:modified xsi:type="dcterms:W3CDTF">2022-05-03T14:22:09Z</dcterms:modified>
</cp:coreProperties>
</file>