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9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88"/>
  </p:normalViewPr>
  <p:slideViewPr>
    <p:cSldViewPr snapToGrid="0" snapToObjects="1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59611-2C8F-074A-A53C-898EA9A22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93501-2BEB-6345-AC87-564A66D75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62958-BD29-634C-967A-73045C483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901A6-692C-1A4A-B190-E303132F9032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12E46-CC24-4E4A-829C-77A137C28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9E522-E366-F349-A906-2E1CE6EF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A023-2287-FC44-A236-37FBDB11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91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3CD7-6D92-5F45-8E2C-B03379B5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7F963-A46B-7F4A-9626-596747D43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2D663-259C-594E-99A7-5D8975D0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901A6-692C-1A4A-B190-E303132F9032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6DF20-0727-2547-8565-0CD98BDF7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28649-5827-3B4A-A4CC-6B2951F2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A023-2287-FC44-A236-37FBDB11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3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DB4F36-8E20-D74F-A36A-1EE5BA3F2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9873E-5857-6441-A21A-BA63E0371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D085F-A58A-EC43-853E-B0E39AC1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901A6-692C-1A4A-B190-E303132F9032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9D07E-748D-0642-8C25-479BB043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48E27-EA34-4147-907A-A46BBB7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A023-2287-FC44-A236-37FBDB11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4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9975-6462-994A-9F88-56D9C0199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ED45C-41EC-F74E-B2B9-817D18C60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23E3C-BB6C-5B4C-A8DE-766EEA1C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901A6-692C-1A4A-B190-E303132F9032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3CCC-8346-734F-ACEC-CAAFAB0E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82A02-3E55-1F46-842D-C4412345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A023-2287-FC44-A236-37FBDB11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6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ED84-A6B1-7D4C-AD2D-A412A9EE0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6BC02-E001-114D-883B-265BE9720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99BDD-9CD9-5846-B515-6C8D52AAF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901A6-692C-1A4A-B190-E303132F9032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90ABC-D549-1D46-A218-DEED7853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873DF-B5D3-2F4F-9224-ABFD2A1D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A023-2287-FC44-A236-37FBDB11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5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4878-501A-8344-BA8F-B6D14B67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A0897-277E-5C43-BA1E-60264ADF5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16BA4-E08A-3641-95E8-018A518B3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20B4C-FF97-2743-AF40-AB599160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901A6-692C-1A4A-B190-E303132F9032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A1BBD-F2A0-5144-89DC-F0CBE485C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DC40C-1DB6-C047-8FC8-5F7F7D66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A023-2287-FC44-A236-37FBDB11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4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B5C23-2E8D-D243-8129-80F2CEA69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E56FD-AB05-BF4C-BFEC-0C53763D6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0D27E-FC10-5048-8FCE-DE3196E28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DE79A-7F17-1C4D-90E2-C37110F19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E9D12-E2DA-1144-B71A-7A2CE023D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878112-F4A9-E942-BAB1-896856DE4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901A6-692C-1A4A-B190-E303132F9032}" type="datetimeFigureOut">
              <a:rPr lang="en-US" smtClean="0"/>
              <a:t>2/11/22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190A87-C3EE-454C-A1A6-98B9B217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B7A11-6DC7-9946-9217-4F6D2540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A023-2287-FC44-A236-37FBDB11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3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1957B-B634-244B-9F28-21E37135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EB2CB-E96D-9742-9F58-FF94040FF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901A6-692C-1A4A-B190-E303132F9032}" type="datetimeFigureOut">
              <a:rPr lang="en-US" smtClean="0"/>
              <a:t>2/11/22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A7949-E7C8-154F-8FA2-EC05C11E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CCE4B-97A7-6A41-9E04-ED18CE388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A023-2287-FC44-A236-37FBDB11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F21DD3-B345-3647-8C65-0EDD4BB6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901A6-692C-1A4A-B190-E303132F9032}" type="datetimeFigureOut">
              <a:rPr lang="en-US" smtClean="0"/>
              <a:t>2/11/22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200AB5-648E-EA4F-8E65-0221ECA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ABF46-16D1-DC42-8696-9BDB5DFD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A023-2287-FC44-A236-37FBDB11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5105-9340-A642-B0F1-16FA62B3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6487D-2096-0540-87D6-F053BC70B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7D6EA-131E-F449-AEE1-AAE53E97F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EF3F7-6464-744D-9C39-C1F78264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901A6-692C-1A4A-B190-E303132F9032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2FE9D-5525-B643-A15E-F5BB54A8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36667-6342-554A-B6F4-35927A127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A023-2287-FC44-A236-37FBDB11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3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698E-DD23-5143-90AE-EFBD0A69B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522400-5FBC-EA43-A38F-2904FCA96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12A1C-047B-A245-A8D1-FC2C587A7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38851-BC60-9546-BE07-616FF6967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901A6-692C-1A4A-B190-E303132F9032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3A774-4E1C-0C46-8D8C-B1FCF3BF7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F25CC-B458-3649-AA34-C8ACFC42C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A023-2287-FC44-A236-37FBDB11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D58367-4A39-8F4E-A990-4A1612E8A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C2267-8B3C-024E-B528-935E4681C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198A6-4B49-D546-A1FD-3ACA2C63E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901A6-692C-1A4A-B190-E303132F9032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7B9E5-09D3-DB4E-B3AF-CA8D6E1B7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E4540-32F3-364E-AE3D-54F8E0D7E9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BA023-2287-FC44-A236-37FBDB117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4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CFF7-5197-7341-A648-537FED50D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C8394-C185-8D43-913E-337154A4E8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6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What are &amp;quot;Natural Atomic Orbitals&amp;quot; (NAOs)?">
            <a:extLst>
              <a:ext uri="{FF2B5EF4-FFF2-40B4-BE49-F238E27FC236}">
                <a16:creationId xmlns:a16="http://schemas.microsoft.com/office/drawing/2014/main" id="{557F73EF-D461-9C40-A5F3-DBA0D131D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79" y="577386"/>
            <a:ext cx="2884905" cy="288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Up-Down Arrow 19">
            <a:extLst>
              <a:ext uri="{FF2B5EF4-FFF2-40B4-BE49-F238E27FC236}">
                <a16:creationId xmlns:a16="http://schemas.microsoft.com/office/drawing/2014/main" id="{2621097E-2F92-7043-8EC8-D77FAFF976EE}"/>
              </a:ext>
            </a:extLst>
          </p:cNvPr>
          <p:cNvSpPr/>
          <p:nvPr/>
        </p:nvSpPr>
        <p:spPr>
          <a:xfrm>
            <a:off x="4042401" y="3725181"/>
            <a:ext cx="498907" cy="1732547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60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2</cp:revision>
  <dcterms:created xsi:type="dcterms:W3CDTF">2022-02-11T18:51:24Z</dcterms:created>
  <dcterms:modified xsi:type="dcterms:W3CDTF">2022-02-11T18:53:51Z</dcterms:modified>
</cp:coreProperties>
</file>