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81" r:id="rId2"/>
    <p:sldId id="382" r:id="rId3"/>
    <p:sldId id="383" r:id="rId4"/>
    <p:sldId id="384" r:id="rId5"/>
    <p:sldId id="3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9"/>
    <p:restoredTop sz="96405"/>
  </p:normalViewPr>
  <p:slideViewPr>
    <p:cSldViewPr snapToGrid="0" snapToObjects="1">
      <p:cViewPr varScale="1">
        <p:scale>
          <a:sx n="107" d="100"/>
          <a:sy n="107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3D7DA-CD14-174A-B194-65555B16768B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566D-2CB3-D440-9B19-09F1603A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0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63C9-E6DE-9149-BCEB-8067F376A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20F4-7F9A-C244-9F66-2AA803A32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057C-C371-F140-A6A7-0F72E034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DB89-C478-1142-AB9D-872536AE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8260-484C-0F4D-B26D-F2F78E48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199-08AE-F249-865B-31A81037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9E50A-1C1B-D743-BD8B-2818638E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EC23-D1D9-8549-910F-C501BAD3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62F4-F51D-0640-AA8F-3B4D1E43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213F-3F3F-9842-9CB0-0DBF8658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7AA07-6F64-A04F-B99B-EC186376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A0BDD-B1F7-3149-B68B-D1FD3706E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4385-E79B-1348-98F7-35820434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E7AD-A3AD-DC42-B608-BD3F1AF4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4F72-AF3D-7E4B-A78E-0CDA45C3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E1D8-0E52-A64E-B39B-E709FB3F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CE0E-A187-D84C-AAA4-1B458E2F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E824-C9D4-E84C-95DE-A419C17C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7A90-860D-BD48-830B-8D6A7634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8F82-4B04-354B-AEDB-55D56A79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170E-69B6-994C-AAA7-4693D33F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0929-F0F0-C44D-A38B-67C6E44C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7B21-DC7A-0740-8209-3E9850D3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5B89-29F3-BB4B-878F-BA07B6C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E030-432F-C549-978C-B7F6B529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0A45-BEAC-4846-988A-48863A16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3FC7-08DA-A04C-9AD3-285AAC5DF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EC6BC-D8A5-4548-AFFF-9EA562515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88C2-BDFA-954C-BAD3-71BA0A99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0A000-800D-7B4B-832D-7F6AF765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8427-8FFB-0745-80AF-1B0C966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7D5F-4BCF-3F47-8AB1-9E93CB5B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9806-D19A-B94A-8517-3790F8CD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F11C7-8FCF-B941-B95E-4BF62388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08C11-61B0-694A-BEED-E5D33FB43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1365-99DD-FD49-958F-EB2E8A651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93D91-6312-F64F-93F4-6038F9B5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B4CE5-3996-F243-957A-7436BE53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6E0FD-DCD6-DE4D-82F9-E5406F4A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7197-0F88-DB4B-9D3F-BFC25EEE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2A57E-5B29-AB41-823E-73D580C9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B6C73-F526-F345-B388-E739428A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870DD-173B-7E4D-82B4-C76660DD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180DB-8BAE-A240-BA15-9CF47254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02372-D517-B741-89F3-0938732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BAD1A-C769-3644-B680-05065E5B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1792-C270-4247-B395-35976120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FB74-18B8-A643-A044-92FA2496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130C-F579-0246-B01D-56474AED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FA6E5-9553-E643-A778-BB79EEE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98338-BB6C-B043-A9C2-819ADD05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EF2C-0E05-8B49-9058-6D1F2EAE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5B41-2D49-A74C-BC3F-3EB56145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373E9-7675-5E49-831D-F398A224B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E217-15FC-844B-AEDD-B1F60223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B9FA-EA21-5A4A-83E2-A4B2B82E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EE24-DD2D-3C49-97B1-48E2808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2B45-76EC-DF43-8C1A-FB9F66C5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B4DF3-8F9F-1F4B-888D-D5438A31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51D5-E475-6F47-9421-03D96D578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F0D9-D118-FA4E-9776-6C5D0FF47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5F0F-C914-D24B-B98D-0AB70C8CA4F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848B-CFF8-C14F-A3AC-75F52B879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AB80-6A53-7D45-B5F1-66C24741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CD5D-A995-8F41-A8F7-F4FFD500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4679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F4BE32-2427-C54C-9522-2635006855AB}"/>
              </a:ext>
            </a:extLst>
          </p:cNvPr>
          <p:cNvCxnSpPr>
            <a:cxnSpLocks/>
          </p:cNvCxnSpPr>
          <p:nvPr/>
        </p:nvCxnSpPr>
        <p:spPr>
          <a:xfrm>
            <a:off x="2839748" y="3377928"/>
            <a:ext cx="0" cy="3592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ADA35-2C75-FD4C-8A08-C6B62B45DF48}"/>
              </a:ext>
            </a:extLst>
          </p:cNvPr>
          <p:cNvCxnSpPr>
            <a:cxnSpLocks/>
          </p:cNvCxnSpPr>
          <p:nvPr/>
        </p:nvCxnSpPr>
        <p:spPr>
          <a:xfrm>
            <a:off x="2202030" y="3344032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9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4679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F4BE32-2427-C54C-9522-2635006855AB}"/>
              </a:ext>
            </a:extLst>
          </p:cNvPr>
          <p:cNvCxnSpPr/>
          <p:nvPr/>
        </p:nvCxnSpPr>
        <p:spPr>
          <a:xfrm flipV="1">
            <a:off x="1550486" y="2813679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ADA35-2C75-FD4C-8A08-C6B62B45DF48}"/>
              </a:ext>
            </a:extLst>
          </p:cNvPr>
          <p:cNvCxnSpPr>
            <a:cxnSpLocks/>
          </p:cNvCxnSpPr>
          <p:nvPr/>
        </p:nvCxnSpPr>
        <p:spPr>
          <a:xfrm>
            <a:off x="2202030" y="3344032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2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4679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F4BE32-2427-C54C-9522-2635006855AB}"/>
              </a:ext>
            </a:extLst>
          </p:cNvPr>
          <p:cNvCxnSpPr>
            <a:cxnSpLocks/>
          </p:cNvCxnSpPr>
          <p:nvPr/>
        </p:nvCxnSpPr>
        <p:spPr>
          <a:xfrm>
            <a:off x="3525548" y="3344032"/>
            <a:ext cx="0" cy="4324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ADA35-2C75-FD4C-8A08-C6B62B45DF48}"/>
              </a:ext>
            </a:extLst>
          </p:cNvPr>
          <p:cNvCxnSpPr>
            <a:cxnSpLocks/>
          </p:cNvCxnSpPr>
          <p:nvPr/>
        </p:nvCxnSpPr>
        <p:spPr>
          <a:xfrm>
            <a:off x="2202030" y="3344032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4679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F4BE32-2427-C54C-9522-2635006855AB}"/>
              </a:ext>
            </a:extLst>
          </p:cNvPr>
          <p:cNvCxnSpPr/>
          <p:nvPr/>
        </p:nvCxnSpPr>
        <p:spPr>
          <a:xfrm flipV="1">
            <a:off x="3571268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ADA35-2C75-FD4C-8A08-C6B62B45DF48}"/>
              </a:ext>
            </a:extLst>
          </p:cNvPr>
          <p:cNvCxnSpPr>
            <a:cxnSpLocks/>
          </p:cNvCxnSpPr>
          <p:nvPr/>
        </p:nvCxnSpPr>
        <p:spPr>
          <a:xfrm>
            <a:off x="2202030" y="3344032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AC7226-E68B-1A49-ADEB-CB80B494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1" y="292100"/>
            <a:ext cx="762000" cy="3136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CF07-2F90-AD46-8BA7-8F5A081891C5}"/>
              </a:ext>
            </a:extLst>
          </p:cNvPr>
          <p:cNvGrpSpPr/>
          <p:nvPr/>
        </p:nvGrpSpPr>
        <p:grpSpPr>
          <a:xfrm>
            <a:off x="1741107" y="476249"/>
            <a:ext cx="9019715" cy="2852760"/>
            <a:chOff x="814832" y="476249"/>
            <a:chExt cx="9019715" cy="28527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0FE3E6-1AC7-B945-AA10-6B8F0FCEA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832" y="476250"/>
              <a:ext cx="1930400" cy="22479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5E5BE1-B862-C34F-A0D3-918C4017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7875" y="476249"/>
              <a:ext cx="1873618" cy="22224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FB6C13-6AC7-5249-BFD8-8C9A8AD0B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2169" y="476250"/>
              <a:ext cx="1790700" cy="22225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807547-ECA2-7A46-BC74-F38FA2DCD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9247" y="478725"/>
              <a:ext cx="1765300" cy="2209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BB350-1BC5-9742-BF13-0AF304A7C2B0}"/>
                </a:ext>
              </a:extLst>
            </p:cNvPr>
            <p:cNvSpPr txBox="1"/>
            <p:nvPr/>
          </p:nvSpPr>
          <p:spPr>
            <a:xfrm>
              <a:off x="3908936" y="2959677"/>
              <a:ext cx="71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154D46-4D1F-A043-AFA5-F64956DD9C67}"/>
                </a:ext>
              </a:extLst>
            </p:cNvPr>
            <p:cNvSpPr txBox="1"/>
            <p:nvPr/>
          </p:nvSpPr>
          <p:spPr>
            <a:xfrm>
              <a:off x="1576172" y="2959677"/>
              <a:ext cx="71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C48CD-2F5F-684F-9222-CE3E5B5431F4}"/>
                </a:ext>
              </a:extLst>
            </p:cNvPr>
            <p:cNvSpPr txBox="1"/>
            <p:nvPr/>
          </p:nvSpPr>
          <p:spPr>
            <a:xfrm>
              <a:off x="6262204" y="2916876"/>
              <a:ext cx="71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D0B1D8-B640-EA4C-8391-F2F2166A6211}"/>
                </a:ext>
              </a:extLst>
            </p:cNvPr>
            <p:cNvSpPr txBox="1"/>
            <p:nvPr/>
          </p:nvSpPr>
          <p:spPr>
            <a:xfrm>
              <a:off x="8639222" y="2862200"/>
              <a:ext cx="71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Macintosh PowerPoint</Application>
  <PresentationFormat>Widescreen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cp:lastPrinted>2022-02-12T00:50:26Z</cp:lastPrinted>
  <dcterms:created xsi:type="dcterms:W3CDTF">2022-02-12T00:36:36Z</dcterms:created>
  <dcterms:modified xsi:type="dcterms:W3CDTF">2022-02-12T01:32:09Z</dcterms:modified>
</cp:coreProperties>
</file>