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5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6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013B-0EE6-9945-9CA9-DF72CF522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5D4E2-1F01-BA41-9DA6-C722424E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7AB7-D2F8-9C4B-BD5F-A9A07469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473B-EA0D-9941-99FA-FE6CC16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0D37-21D0-B94B-B598-C0AC1F0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0627-1864-3F41-A181-FB1BCB81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0235-B313-1A41-A420-CAF21A98C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C006-71E0-DB45-9EA8-A7D6A1F3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82D9-7503-4C47-AA7D-609BE4E7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BCAD-DAA7-7340-8166-3649A3D3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3CAEC-517D-BE47-BB35-4924E3B5A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69B67-1234-6246-8E44-4AC3DADB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B338-CE88-A34B-BBE9-29A52C96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64A0-1AE0-734D-93ED-969CDA9A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8E24-2468-0841-B1AE-7F85B4FD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5687-55E9-7E44-9AE1-9BF2DE45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3FE6-0F2D-184A-8D39-B2DD2CA5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B24F-36DB-774E-A485-E478174D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21CB-6D1D-A042-8139-86FE8179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FD8A-DB8B-0B4E-8101-F196786A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0A86-305A-0C4C-BC97-9C1A2E3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4D2C-0723-6E4F-A1CA-5DCAE53C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9F486-881E-1348-AB3D-1602F04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3F52-7E6D-C347-BEAE-C162C59C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9E35-5E73-1648-AAA7-CC6A2D25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EC8-CFD9-444C-BBE8-6CBA646E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F726-0DD5-2446-9B8D-74D6DD5B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12568-41F1-A946-8110-03CC2CF77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136B7-C4D9-0243-A026-A3E41FBF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1AE6B-6F42-6444-834E-981ECB0B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E85D-17D6-7740-81F9-19B0B96A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7AEE-F2A7-144D-8E76-0C4C72F8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E933-63AE-294B-903F-9284DCA6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A546F-AA21-544F-AD4E-0F6F629C8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69A47-96E6-E541-A746-309D87C50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17FA5-1BAB-6146-9A62-A02155A3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73430-7489-4540-9087-491FCD76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5FDB2-D25B-E644-AB37-E7B807B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F3AE8-2A81-0A46-ADAD-2DC6417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F28C-4B4F-C14B-B420-C18B928D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C4C22-BC9D-824D-A2F5-EBD33E28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33618-99FA-EC4E-847E-F91920A6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D2D5E-46D8-D043-AC37-E9F4B31F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8F0F1-AAAD-E448-8B5D-F088C7DF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8F4FC-161D-6C4D-9D13-D8DD439C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D335E-4F3B-2A46-A733-85B341A4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13FA-BD3A-2C48-B65D-DFA6BB34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20C4-E6C8-954B-A82C-DF0C726B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AA530-C8D7-0B40-AB32-B1209341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3452-9D55-0640-9A57-4F05ED98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E99B-CE4B-C44C-A864-1C171650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521F1-F2F5-0C4A-85DE-BDF3A97C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0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80BD-884D-0D44-849F-9CF481F9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959E9-2FB4-6548-BBA1-F1200CAEC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C14A1-3D14-F94B-BA72-B7C684E15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F2717-8CD9-0149-B5E6-6051B28B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A697-7220-AD4F-8649-FC2CB769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8FAB9-F47C-5D40-8D70-08D4987D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4073B-BD4B-1946-9EB1-35B76C83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3582-8B3B-FD4F-ABF1-0CD6A946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F260-D8D7-DB4E-96F9-EF8EFB45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4B7B-50DE-8D44-8F72-2950214FA17A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92B9-42F2-BE42-AF3A-81272964C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D247D-F44E-1448-9374-DCF54493E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1B3A-7674-3643-8CCD-AA7DCB4A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B90D-C3DE-8E47-8A45-D78D0DF1B5E6}"/>
              </a:ext>
            </a:extLst>
          </p:cNvPr>
          <p:cNvSpPr/>
          <p:nvPr/>
        </p:nvSpPr>
        <p:spPr>
          <a:xfrm>
            <a:off x="583579" y="2173869"/>
            <a:ext cx="2174488" cy="212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53EC-2382-754E-95C6-4A05199FE40D}"/>
              </a:ext>
            </a:extLst>
          </p:cNvPr>
          <p:cNvSpPr/>
          <p:nvPr/>
        </p:nvSpPr>
        <p:spPr>
          <a:xfrm>
            <a:off x="319783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/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/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23445E0-C93C-DA45-A4C8-3C43A2CBC0A3}"/>
              </a:ext>
            </a:extLst>
          </p:cNvPr>
          <p:cNvSpPr/>
          <p:nvPr/>
        </p:nvSpPr>
        <p:spPr>
          <a:xfrm>
            <a:off x="573244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D5CD6-967B-F64E-A18B-062D2F1F5797}"/>
              </a:ext>
            </a:extLst>
          </p:cNvPr>
          <p:cNvSpPr txBox="1"/>
          <p:nvPr/>
        </p:nvSpPr>
        <p:spPr>
          <a:xfrm>
            <a:off x="6252552" y="1671445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CEFB9-3E8D-9642-A053-6AEFCCEC683B}"/>
              </a:ext>
            </a:extLst>
          </p:cNvPr>
          <p:cNvSpPr txBox="1"/>
          <p:nvPr/>
        </p:nvSpPr>
        <p:spPr>
          <a:xfrm>
            <a:off x="8979302" y="1670826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5BE67-2A05-6E40-9235-53BFCC88ADDF}"/>
              </a:ext>
            </a:extLst>
          </p:cNvPr>
          <p:cNvSpPr/>
          <p:nvPr/>
        </p:nvSpPr>
        <p:spPr>
          <a:xfrm>
            <a:off x="8455195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7C6DC1-C059-E843-B32F-90AEFAC58308}"/>
              </a:ext>
            </a:extLst>
          </p:cNvPr>
          <p:cNvSpPr txBox="1">
            <a:spLocks/>
          </p:cNvSpPr>
          <p:nvPr/>
        </p:nvSpPr>
        <p:spPr>
          <a:xfrm>
            <a:off x="-1" y="14403"/>
            <a:ext cx="9996755" cy="61026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Template to hand out to students in lab</a:t>
            </a:r>
          </a:p>
        </p:txBody>
      </p:sp>
    </p:spTree>
    <p:extLst>
      <p:ext uri="{BB962C8B-B14F-4D97-AF65-F5344CB8AC3E}">
        <p14:creationId xmlns:p14="http://schemas.microsoft.com/office/powerpoint/2010/main" val="87255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B90D-C3DE-8E47-8A45-D78D0DF1B5E6}"/>
              </a:ext>
            </a:extLst>
          </p:cNvPr>
          <p:cNvSpPr/>
          <p:nvPr/>
        </p:nvSpPr>
        <p:spPr>
          <a:xfrm>
            <a:off x="583579" y="2173869"/>
            <a:ext cx="2174488" cy="212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53EC-2382-754E-95C6-4A05199FE40D}"/>
              </a:ext>
            </a:extLst>
          </p:cNvPr>
          <p:cNvSpPr/>
          <p:nvPr/>
        </p:nvSpPr>
        <p:spPr>
          <a:xfrm>
            <a:off x="319783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/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/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23445E0-C93C-DA45-A4C8-3C43A2CBC0A3}"/>
              </a:ext>
            </a:extLst>
          </p:cNvPr>
          <p:cNvSpPr/>
          <p:nvPr/>
        </p:nvSpPr>
        <p:spPr>
          <a:xfrm>
            <a:off x="573244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E1CCF-C6E3-6147-9A73-74E13B52255A}"/>
              </a:ext>
            </a:extLst>
          </p:cNvPr>
          <p:cNvSpPr/>
          <p:nvPr/>
        </p:nvSpPr>
        <p:spPr>
          <a:xfrm>
            <a:off x="8460772" y="2173869"/>
            <a:ext cx="2174488" cy="2126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D5CD6-967B-F64E-A18B-062D2F1F5797}"/>
              </a:ext>
            </a:extLst>
          </p:cNvPr>
          <p:cNvSpPr txBox="1"/>
          <p:nvPr/>
        </p:nvSpPr>
        <p:spPr>
          <a:xfrm>
            <a:off x="6252552" y="1671445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CEFB9-3E8D-9642-A053-6AEFCCEC683B}"/>
              </a:ext>
            </a:extLst>
          </p:cNvPr>
          <p:cNvSpPr txBox="1"/>
          <p:nvPr/>
        </p:nvSpPr>
        <p:spPr>
          <a:xfrm>
            <a:off x="8979302" y="1670826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0268C-0AF6-BB41-B886-F148CA2FFC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911" b="17091"/>
          <a:stretch/>
        </p:blipFill>
        <p:spPr>
          <a:xfrm>
            <a:off x="5732440" y="2173870"/>
            <a:ext cx="2170493" cy="21264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5B0232-8502-EB4B-B34A-8AAB1ECDF083}"/>
              </a:ext>
            </a:extLst>
          </p:cNvPr>
          <p:cNvSpPr txBox="1">
            <a:spLocks/>
          </p:cNvSpPr>
          <p:nvPr/>
        </p:nvSpPr>
        <p:spPr>
          <a:xfrm>
            <a:off x="-1" y="14403"/>
            <a:ext cx="11762510" cy="5467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Students can use one photo to get data on two samples</a:t>
            </a:r>
          </a:p>
        </p:txBody>
      </p:sp>
    </p:spTree>
    <p:extLst>
      <p:ext uri="{BB962C8B-B14F-4D97-AF65-F5344CB8AC3E}">
        <p14:creationId xmlns:p14="http://schemas.microsoft.com/office/powerpoint/2010/main" val="93748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2022-03-31T15:52:15Z</dcterms:created>
  <dcterms:modified xsi:type="dcterms:W3CDTF">2022-03-31T15:52:38Z</dcterms:modified>
</cp:coreProperties>
</file>