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512" r:id="rId2"/>
    <p:sldId id="515" r:id="rId3"/>
    <p:sldId id="516" r:id="rId4"/>
    <p:sldId id="514" r:id="rId5"/>
    <p:sldId id="51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34"/>
  </p:normalViewPr>
  <p:slideViewPr>
    <p:cSldViewPr snapToGrid="0" snapToObjects="1">
      <p:cViewPr varScale="1">
        <p:scale>
          <a:sx n="111" d="100"/>
          <a:sy n="111" d="100"/>
        </p:scale>
        <p:origin x="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D03B9-1821-D648-A911-BA5AA3D32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101D4-CD37-5147-ACC4-B22DF095A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8D5A3-570E-504F-AEC8-22A588000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3AC3-F65D-814D-91E7-A3C5634BB2C4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7DEFA-8FCB-814E-97E4-673C6A1D9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AB095-EE62-E547-A45F-078AFF291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DA54-AB53-C448-82B7-A84E489E3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75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ABB1A-2176-9846-801C-CDCA03DF7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D0795B-C0A0-E24F-BC24-ED71267F7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F37C6-AC23-5E42-BBD2-7A4F32008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3AC3-F65D-814D-91E7-A3C5634BB2C4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9B9A9-911D-9A4C-B0F1-4588538D0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F2B67-B53C-0949-B94A-26BA05488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DA54-AB53-C448-82B7-A84E489E3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3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34E445-80CF-1644-A149-CFBB030A92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2122C-EE43-5A41-8B03-9BF7D4D70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79D84-DCE1-AE46-A857-27E36F510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3AC3-F65D-814D-91E7-A3C5634BB2C4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1E55C-C1F5-0347-BBBE-0C90F6818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73A-1F33-874D-AE3D-E6C6FA3CC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DA54-AB53-C448-82B7-A84E489E3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9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43006-A9C7-D448-8A76-AC77B15ED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A9512-F194-D349-9DED-0F02806A0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64D80-BF4D-6E45-A77F-58C60EF8F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3AC3-F65D-814D-91E7-A3C5634BB2C4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F2D10-06D2-654D-8555-59BDA787C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23D85-0DB4-CC4A-8F52-9A8321E7F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DA54-AB53-C448-82B7-A84E489E3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87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8C4FC-7BFE-2146-A673-A99E4154D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0AEC5-FC8F-594F-8F4D-2C0C91076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4C294-3E30-2342-9CC7-2EA529E5D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3AC3-F65D-814D-91E7-A3C5634BB2C4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B5C5-4AC8-0B48-828D-490823835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781DC-2862-2344-BABD-8A44567B8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DA54-AB53-C448-82B7-A84E489E3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4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08B0A-ADE0-624F-BAFF-FF5A89439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53789-C257-294D-BBA2-B60FB5281C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9FC5F1-7D49-8448-A93E-F74B5B4A9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B19C3-8A17-4C42-A2C3-7DFFA0D04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3AC3-F65D-814D-91E7-A3C5634BB2C4}" type="datetimeFigureOut">
              <a:rPr lang="en-US" smtClean="0"/>
              <a:t>4/17/21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E0D798-B754-B84D-BAFA-FB8D4646E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C1210-913C-8842-B353-A268E6522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DA54-AB53-C448-82B7-A84E489E3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67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248A9-A0F1-0F42-AC98-6A6C09876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4F932-52A0-4944-B6B4-DB853DCB7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AFD0F-E62F-7449-A516-02AA33602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8BC75E-9D4E-9B45-8C97-FCF947778C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C2A365-639C-7D4D-B9A3-61FEA32E1A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B0009C-7203-B543-BB1C-BAB6ACADF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3AC3-F65D-814D-91E7-A3C5634BB2C4}" type="datetimeFigureOut">
              <a:rPr lang="en-US" smtClean="0"/>
              <a:t>4/17/21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758441-30C4-DF44-B785-89F30764C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C7E298-E77A-E947-B404-9FBE5B290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DA54-AB53-C448-82B7-A84E489E3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23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B5CFD-FC11-1547-964E-7B7810E48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F75ADF-E3B1-934F-93BE-1EDD12FC3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3AC3-F65D-814D-91E7-A3C5634BB2C4}" type="datetimeFigureOut">
              <a:rPr lang="en-US" smtClean="0"/>
              <a:t>4/17/21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9BF7C7-B7F5-A344-BF95-912E17952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C5635E-64E4-5244-94AB-C0ED95E6F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DA54-AB53-C448-82B7-A84E489E3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02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F48F0B-F694-DF46-B588-FAFBDC85E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3AC3-F65D-814D-91E7-A3C5634BB2C4}" type="datetimeFigureOut">
              <a:rPr lang="en-US" smtClean="0"/>
              <a:t>4/17/21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8C1C8F-4ACB-A34B-8AE5-77FEE8C47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B2F77-8729-C74B-9FF6-13104FE9F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DA54-AB53-C448-82B7-A84E489E3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50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DF337-00F8-7D4A-B6B8-D61D31030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16F60-23E6-1548-B1E3-873B86A2F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22C38D-60E8-004E-9E21-4C28A4EBE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ACCEA-8237-2A4E-8D64-2290675D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3AC3-F65D-814D-91E7-A3C5634BB2C4}" type="datetimeFigureOut">
              <a:rPr lang="en-US" smtClean="0"/>
              <a:t>4/17/21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C81A0-9D50-7D48-A8C7-CE0C1B7AD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95893-DB0D-034C-9DFA-652128162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DA54-AB53-C448-82B7-A84E489E3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82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ACE7B-B699-BC42-B4F9-58CB3FD10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4EF4E8-3146-BA46-B679-476D43FCD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275A1-1247-8549-B0A8-B8FBAE52E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07A06-6192-704F-B749-25E5EF6E8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3AC3-F65D-814D-91E7-A3C5634BB2C4}" type="datetimeFigureOut">
              <a:rPr lang="en-US" smtClean="0"/>
              <a:t>4/17/21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547E4-6319-264F-B306-B2F0DEA56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B5556-1DDF-6E45-8989-9E55CD4DB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DA54-AB53-C448-82B7-A84E489E3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98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896E0B-4FBB-6F45-AA60-177EED029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E19AF-A59E-D846-83C1-943292CF8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03A2B-F77F-7B46-8D23-4976EF845F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43AC3-F65D-814D-91E7-A3C5634BB2C4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21934-C6C9-A048-A6D8-9C984CB014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4A7E7-2640-0845-819F-1A42D7CAA7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3DA54-AB53-C448-82B7-A84E489E3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7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2B49AA87-1D0F-8D4C-A480-73A3CF9A82C4}"/>
              </a:ext>
            </a:extLst>
          </p:cNvPr>
          <p:cNvGrpSpPr/>
          <p:nvPr/>
        </p:nvGrpSpPr>
        <p:grpSpPr>
          <a:xfrm>
            <a:off x="1112463" y="3801395"/>
            <a:ext cx="2949013" cy="2595036"/>
            <a:chOff x="1112463" y="3801395"/>
            <a:chExt cx="2949013" cy="2595036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EC36723-CB97-3A43-ACCE-1757AFD905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0687" y="3801395"/>
              <a:ext cx="2578100" cy="1574800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D436A7A4-E610-BB4F-8752-AE72FE55E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2463" y="4821631"/>
              <a:ext cx="2578100" cy="157480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7E34D62D-9FE8-6844-BD40-33BF8312E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3376" y="4717664"/>
              <a:ext cx="2578100" cy="1328945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3F0247F-B01C-AF47-A26B-5B0A8AAC209E}"/>
              </a:ext>
            </a:extLst>
          </p:cNvPr>
          <p:cNvGrpSpPr/>
          <p:nvPr/>
        </p:nvGrpSpPr>
        <p:grpSpPr>
          <a:xfrm>
            <a:off x="2979133" y="934737"/>
            <a:ext cx="6233734" cy="6233734"/>
            <a:chOff x="2979133" y="1200956"/>
            <a:chExt cx="6233734" cy="623373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F0E5214-5288-3942-B216-FB386650559A}"/>
                </a:ext>
              </a:extLst>
            </p:cNvPr>
            <p:cNvGrpSpPr/>
            <p:nvPr/>
          </p:nvGrpSpPr>
          <p:grpSpPr>
            <a:xfrm rot="10800000">
              <a:off x="2979133" y="1200956"/>
              <a:ext cx="6233734" cy="6233734"/>
              <a:chOff x="3065552" y="185291"/>
              <a:chExt cx="6233734" cy="6233734"/>
            </a:xfrm>
          </p:grpSpPr>
          <p:sp>
            <p:nvSpPr>
              <p:cNvPr id="3" name="Pie 2">
                <a:extLst>
                  <a:ext uri="{FF2B5EF4-FFF2-40B4-BE49-F238E27FC236}">
                    <a16:creationId xmlns:a16="http://schemas.microsoft.com/office/drawing/2014/main" id="{8CA3F37B-31B6-BE49-8737-D46908A0080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8953788">
                <a:off x="3065552" y="185291"/>
                <a:ext cx="6233734" cy="6233734"/>
              </a:xfrm>
              <a:prstGeom prst="pie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E721FC4-98EE-4142-B579-5B4F11DCA02F}"/>
                  </a:ext>
                </a:extLst>
              </p:cNvPr>
              <p:cNvSpPr/>
              <p:nvPr/>
            </p:nvSpPr>
            <p:spPr>
              <a:xfrm>
                <a:off x="6745816" y="2908697"/>
                <a:ext cx="2135294" cy="2117044"/>
              </a:xfrm>
              <a:prstGeom prst="ellipse">
                <a:avLst/>
              </a:prstGeom>
              <a:solidFill>
                <a:srgbClr val="0070C0">
                  <a:alpha val="61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21966E24-6873-3D46-A072-BB146CB9E4E0}"/>
                  </a:ext>
                </a:extLst>
              </p:cNvPr>
              <p:cNvSpPr/>
              <p:nvPr/>
            </p:nvSpPr>
            <p:spPr>
              <a:xfrm>
                <a:off x="3418593" y="2908697"/>
                <a:ext cx="2135294" cy="2117044"/>
              </a:xfrm>
              <a:prstGeom prst="ellipse">
                <a:avLst/>
              </a:prstGeom>
              <a:solidFill>
                <a:srgbClr val="7030A0">
                  <a:alpha val="56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C13819DC-CDD0-1145-94DC-DDB593C406DD}"/>
                  </a:ext>
                </a:extLst>
              </p:cNvPr>
              <p:cNvSpPr/>
              <p:nvPr/>
            </p:nvSpPr>
            <p:spPr>
              <a:xfrm>
                <a:off x="5107216" y="3763109"/>
                <a:ext cx="2135294" cy="2117044"/>
              </a:xfrm>
              <a:prstGeom prst="ellipse">
                <a:avLst/>
              </a:prstGeom>
              <a:solidFill>
                <a:srgbClr val="00B0F0">
                  <a:alpha val="56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BC59131-CCED-4544-8F2E-E453605C3811}"/>
                    </a:ext>
                  </a:extLst>
                </p:cNvPr>
                <p:cNvSpPr txBox="1"/>
                <p:nvPr/>
              </p:nvSpPr>
              <p:spPr>
                <a:xfrm>
                  <a:off x="3528025" y="2916770"/>
                  <a:ext cx="17336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2+</m:t>
                            </m:r>
                          </m:sup>
                        </m:sSup>
                      </m:oMath>
                    </m:oMathPara>
                  </a14:m>
                  <a:endParaRPr lang="en-US" sz="2400" b="0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BC59131-CCED-4544-8F2E-E453605C38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8025" y="2916770"/>
                  <a:ext cx="1733695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C77D445C-F4C7-824C-B142-74269BB27E2D}"/>
                    </a:ext>
                  </a:extLst>
                </p:cNvPr>
                <p:cNvSpPr txBox="1"/>
                <p:nvPr/>
              </p:nvSpPr>
              <p:spPr>
                <a:xfrm>
                  <a:off x="7452178" y="3113521"/>
                  <a:ext cx="147556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2+</m:t>
                            </m:r>
                          </m:sup>
                        </m:sSup>
                      </m:oMath>
                    </m:oMathPara>
                  </a14:m>
                  <a:endParaRPr lang="en-US" sz="2400" b="0" dirty="0"/>
                </a:p>
              </p:txBody>
            </p:sp>
          </mc:Choice>
          <mc:Fallback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C77D445C-F4C7-824C-B142-74269BB27E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2178" y="3113521"/>
                  <a:ext cx="1475567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F0F399CD-5DDD-614A-90E7-008460E2CCB1}"/>
                    </a:ext>
                  </a:extLst>
                </p:cNvPr>
                <p:cNvSpPr txBox="1"/>
                <p:nvPr/>
              </p:nvSpPr>
              <p:spPr>
                <a:xfrm>
                  <a:off x="5928871" y="1922990"/>
                  <a:ext cx="18670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a14:m>
                  <a:r>
                    <a:rPr lang="en-US" sz="2400" b="0" dirty="0"/>
                    <a:t> </a:t>
                  </a:r>
                  <a:endParaRPr lang="en-US" sz="2400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F0F399CD-5DDD-614A-90E7-008460E2CC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8871" y="1922990"/>
                  <a:ext cx="1867006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13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603AADE3-4C1B-C348-B990-F0BBB124DAE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3839" r="54057" b="62420"/>
          <a:stretch/>
        </p:blipFill>
        <p:spPr>
          <a:xfrm>
            <a:off x="5382960" y="4770022"/>
            <a:ext cx="1262793" cy="178541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CEB57238-1211-8C44-92DF-839A7DA80C32}"/>
              </a:ext>
            </a:extLst>
          </p:cNvPr>
          <p:cNvGrpSpPr/>
          <p:nvPr/>
        </p:nvGrpSpPr>
        <p:grpSpPr>
          <a:xfrm>
            <a:off x="4018015" y="4049048"/>
            <a:ext cx="4337369" cy="720032"/>
            <a:chOff x="4018015" y="4049048"/>
            <a:chExt cx="4337369" cy="720032"/>
          </a:xfrm>
        </p:grpSpPr>
        <p:sp>
          <p:nvSpPr>
            <p:cNvPr id="27" name="Bevel 26">
              <a:extLst>
                <a:ext uri="{FF2B5EF4-FFF2-40B4-BE49-F238E27FC236}">
                  <a16:creationId xmlns:a16="http://schemas.microsoft.com/office/drawing/2014/main" id="{AEA048F2-E458-2F4B-9449-533745B8BC25}"/>
                </a:ext>
              </a:extLst>
            </p:cNvPr>
            <p:cNvSpPr/>
            <p:nvPr/>
          </p:nvSpPr>
          <p:spPr>
            <a:xfrm>
              <a:off x="4018015" y="4049048"/>
              <a:ext cx="865236" cy="720032"/>
            </a:xfrm>
            <a:prstGeom prst="bevel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Bevel 29">
              <a:extLst>
                <a:ext uri="{FF2B5EF4-FFF2-40B4-BE49-F238E27FC236}">
                  <a16:creationId xmlns:a16="http://schemas.microsoft.com/office/drawing/2014/main" id="{FCC55B7D-E79D-2349-9DD7-206923004586}"/>
                </a:ext>
              </a:extLst>
            </p:cNvPr>
            <p:cNvSpPr/>
            <p:nvPr/>
          </p:nvSpPr>
          <p:spPr>
            <a:xfrm>
              <a:off x="7516459" y="4071305"/>
              <a:ext cx="838925" cy="680145"/>
            </a:xfrm>
            <a:prstGeom prst="bevel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Freeform 24">
            <a:extLst>
              <a:ext uri="{FF2B5EF4-FFF2-40B4-BE49-F238E27FC236}">
                <a16:creationId xmlns:a16="http://schemas.microsoft.com/office/drawing/2014/main" id="{F5B4A2DD-A1B9-594D-939C-90B060F3C005}"/>
              </a:ext>
            </a:extLst>
          </p:cNvPr>
          <p:cNvSpPr/>
          <p:nvPr/>
        </p:nvSpPr>
        <p:spPr>
          <a:xfrm>
            <a:off x="6639245" y="4331070"/>
            <a:ext cx="1116568" cy="1673911"/>
          </a:xfrm>
          <a:custGeom>
            <a:avLst/>
            <a:gdLst>
              <a:gd name="connsiteX0" fmla="*/ 839244 w 839244"/>
              <a:gd name="connsiteY0" fmla="*/ 0 h 830937"/>
              <a:gd name="connsiteX1" fmla="*/ 701457 w 839244"/>
              <a:gd name="connsiteY1" fmla="*/ 137786 h 830937"/>
              <a:gd name="connsiteX2" fmla="*/ 626301 w 839244"/>
              <a:gd name="connsiteY2" fmla="*/ 212942 h 830937"/>
              <a:gd name="connsiteX3" fmla="*/ 526093 w 839244"/>
              <a:gd name="connsiteY3" fmla="*/ 388307 h 830937"/>
              <a:gd name="connsiteX4" fmla="*/ 475989 w 839244"/>
              <a:gd name="connsiteY4" fmla="*/ 613775 h 830937"/>
              <a:gd name="connsiteX5" fmla="*/ 438411 w 839244"/>
              <a:gd name="connsiteY5" fmla="*/ 776613 h 830937"/>
              <a:gd name="connsiteX6" fmla="*/ 350728 w 839244"/>
              <a:gd name="connsiteY6" fmla="*/ 826717 h 830937"/>
              <a:gd name="connsiteX7" fmla="*/ 187890 w 839244"/>
              <a:gd name="connsiteY7" fmla="*/ 826717 h 830937"/>
              <a:gd name="connsiteX8" fmla="*/ 37578 w 839244"/>
              <a:gd name="connsiteY8" fmla="*/ 814191 h 830937"/>
              <a:gd name="connsiteX9" fmla="*/ 0 w 839244"/>
              <a:gd name="connsiteY9" fmla="*/ 814191 h 830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39244" h="830937">
                <a:moveTo>
                  <a:pt x="839244" y="0"/>
                </a:moveTo>
                <a:lnTo>
                  <a:pt x="701457" y="137786"/>
                </a:lnTo>
                <a:cubicBezTo>
                  <a:pt x="665966" y="173276"/>
                  <a:pt x="655528" y="171189"/>
                  <a:pt x="626301" y="212942"/>
                </a:cubicBezTo>
                <a:cubicBezTo>
                  <a:pt x="597074" y="254695"/>
                  <a:pt x="551145" y="321502"/>
                  <a:pt x="526093" y="388307"/>
                </a:cubicBezTo>
                <a:cubicBezTo>
                  <a:pt x="501041" y="455112"/>
                  <a:pt x="490603" y="549057"/>
                  <a:pt x="475989" y="613775"/>
                </a:cubicBezTo>
                <a:cubicBezTo>
                  <a:pt x="461375" y="678493"/>
                  <a:pt x="459288" y="741123"/>
                  <a:pt x="438411" y="776613"/>
                </a:cubicBezTo>
                <a:cubicBezTo>
                  <a:pt x="417534" y="812103"/>
                  <a:pt x="392482" y="818366"/>
                  <a:pt x="350728" y="826717"/>
                </a:cubicBezTo>
                <a:cubicBezTo>
                  <a:pt x="308974" y="835068"/>
                  <a:pt x="240082" y="828805"/>
                  <a:pt x="187890" y="826717"/>
                </a:cubicBezTo>
                <a:cubicBezTo>
                  <a:pt x="135698" y="824629"/>
                  <a:pt x="68893" y="816279"/>
                  <a:pt x="37578" y="814191"/>
                </a:cubicBezTo>
                <a:cubicBezTo>
                  <a:pt x="6263" y="812103"/>
                  <a:pt x="3131" y="813147"/>
                  <a:pt x="0" y="814191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C73132A7-2BBA-5F4A-94C1-7AD48A73DFA2}"/>
              </a:ext>
            </a:extLst>
          </p:cNvPr>
          <p:cNvSpPr/>
          <p:nvPr/>
        </p:nvSpPr>
        <p:spPr>
          <a:xfrm>
            <a:off x="4537276" y="4428966"/>
            <a:ext cx="868101" cy="1752112"/>
          </a:xfrm>
          <a:custGeom>
            <a:avLst/>
            <a:gdLst>
              <a:gd name="connsiteX0" fmla="*/ 0 w 868101"/>
              <a:gd name="connsiteY0" fmla="*/ 0 h 2176237"/>
              <a:gd name="connsiteX1" fmla="*/ 312516 w 868101"/>
              <a:gd name="connsiteY1" fmla="*/ 150470 h 2176237"/>
              <a:gd name="connsiteX2" fmla="*/ 439838 w 868101"/>
              <a:gd name="connsiteY2" fmla="*/ 254643 h 2176237"/>
              <a:gd name="connsiteX3" fmla="*/ 532435 w 868101"/>
              <a:gd name="connsiteY3" fmla="*/ 381964 h 2176237"/>
              <a:gd name="connsiteX4" fmla="*/ 671332 w 868101"/>
              <a:gd name="connsiteY4" fmla="*/ 648182 h 2176237"/>
              <a:gd name="connsiteX5" fmla="*/ 694481 w 868101"/>
              <a:gd name="connsiteY5" fmla="*/ 798653 h 2176237"/>
              <a:gd name="connsiteX6" fmla="*/ 740780 w 868101"/>
              <a:gd name="connsiteY6" fmla="*/ 949124 h 2176237"/>
              <a:gd name="connsiteX7" fmla="*/ 763929 w 868101"/>
              <a:gd name="connsiteY7" fmla="*/ 1365812 h 2176237"/>
              <a:gd name="connsiteX8" fmla="*/ 787078 w 868101"/>
              <a:gd name="connsiteY8" fmla="*/ 1643605 h 2176237"/>
              <a:gd name="connsiteX9" fmla="*/ 810228 w 868101"/>
              <a:gd name="connsiteY9" fmla="*/ 1921397 h 2176237"/>
              <a:gd name="connsiteX10" fmla="*/ 821802 w 868101"/>
              <a:gd name="connsiteY10" fmla="*/ 2060293 h 2176237"/>
              <a:gd name="connsiteX11" fmla="*/ 844952 w 868101"/>
              <a:gd name="connsiteY11" fmla="*/ 2141316 h 2176237"/>
              <a:gd name="connsiteX12" fmla="*/ 868101 w 868101"/>
              <a:gd name="connsiteY12" fmla="*/ 2176040 h 2176237"/>
              <a:gd name="connsiteX13" fmla="*/ 844952 w 868101"/>
              <a:gd name="connsiteY13" fmla="*/ 2152891 h 2176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68101" h="2176237">
                <a:moveTo>
                  <a:pt x="0" y="0"/>
                </a:moveTo>
                <a:cubicBezTo>
                  <a:pt x="119605" y="54015"/>
                  <a:pt x="239210" y="108030"/>
                  <a:pt x="312516" y="150470"/>
                </a:cubicBezTo>
                <a:cubicBezTo>
                  <a:pt x="385822" y="192911"/>
                  <a:pt x="403185" y="216061"/>
                  <a:pt x="439838" y="254643"/>
                </a:cubicBezTo>
                <a:cubicBezTo>
                  <a:pt x="476491" y="293225"/>
                  <a:pt x="493853" y="316374"/>
                  <a:pt x="532435" y="381964"/>
                </a:cubicBezTo>
                <a:cubicBezTo>
                  <a:pt x="571017" y="447554"/>
                  <a:pt x="644324" y="578734"/>
                  <a:pt x="671332" y="648182"/>
                </a:cubicBezTo>
                <a:cubicBezTo>
                  <a:pt x="698340" y="717630"/>
                  <a:pt x="682906" y="748496"/>
                  <a:pt x="694481" y="798653"/>
                </a:cubicBezTo>
                <a:cubicBezTo>
                  <a:pt x="706056" y="848810"/>
                  <a:pt x="729205" y="854597"/>
                  <a:pt x="740780" y="949124"/>
                </a:cubicBezTo>
                <a:cubicBezTo>
                  <a:pt x="752355" y="1043651"/>
                  <a:pt x="756213" y="1250065"/>
                  <a:pt x="763929" y="1365812"/>
                </a:cubicBezTo>
                <a:cubicBezTo>
                  <a:pt x="771645" y="1481559"/>
                  <a:pt x="787078" y="1643605"/>
                  <a:pt x="787078" y="1643605"/>
                </a:cubicBezTo>
                <a:lnTo>
                  <a:pt x="810228" y="1921397"/>
                </a:lnTo>
                <a:cubicBezTo>
                  <a:pt x="816015" y="1990845"/>
                  <a:pt x="816015" y="2023640"/>
                  <a:pt x="821802" y="2060293"/>
                </a:cubicBezTo>
                <a:cubicBezTo>
                  <a:pt x="827589" y="2096946"/>
                  <a:pt x="844952" y="2141316"/>
                  <a:pt x="844952" y="2141316"/>
                </a:cubicBezTo>
                <a:cubicBezTo>
                  <a:pt x="852669" y="2160607"/>
                  <a:pt x="868101" y="2174111"/>
                  <a:pt x="868101" y="2176040"/>
                </a:cubicBezTo>
                <a:cubicBezTo>
                  <a:pt x="868101" y="2177969"/>
                  <a:pt x="856526" y="2165430"/>
                  <a:pt x="844952" y="215289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8BC2761-9AE1-3948-9680-9A1FF5ED86C9}"/>
                  </a:ext>
                </a:extLst>
              </p:cNvPr>
              <p:cNvSpPr/>
              <p:nvPr/>
            </p:nvSpPr>
            <p:spPr>
              <a:xfrm>
                <a:off x="4037076" y="4113842"/>
                <a:ext cx="8153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8BC2761-9AE1-3948-9680-9A1FF5ED86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076" y="4113842"/>
                <a:ext cx="815351" cy="369332"/>
              </a:xfrm>
              <a:prstGeom prst="rect">
                <a:avLst/>
              </a:prstGeom>
              <a:blipFill>
                <a:blip r:embed="rId7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17F7596-01F7-9242-9DC9-CAE17C9EBE55}"/>
                  </a:ext>
                </a:extLst>
              </p:cNvPr>
              <p:cNvSpPr/>
              <p:nvPr/>
            </p:nvSpPr>
            <p:spPr>
              <a:xfrm>
                <a:off x="7540033" y="4113842"/>
                <a:ext cx="8188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17F7596-01F7-9242-9DC9-CAE17C9EBE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033" y="4113842"/>
                <a:ext cx="818814" cy="369332"/>
              </a:xfrm>
              <a:prstGeom prst="rect">
                <a:avLst/>
              </a:prstGeom>
              <a:blipFill>
                <a:blip r:embed="rId8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532F1D9-6E48-E64D-A9DA-7A561A0F419E}"/>
                  </a:ext>
                </a:extLst>
              </p:cNvPr>
              <p:cNvSpPr/>
              <p:nvPr/>
            </p:nvSpPr>
            <p:spPr>
              <a:xfrm>
                <a:off x="4537987" y="3350113"/>
                <a:ext cx="8792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𝑁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532F1D9-6E48-E64D-A9DA-7A561A0F41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987" y="3350113"/>
                <a:ext cx="879280" cy="461665"/>
              </a:xfrm>
              <a:prstGeom prst="rect">
                <a:avLst/>
              </a:prstGeom>
              <a:blipFill>
                <a:blip r:embed="rId9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393B570-C282-6645-BBC7-3D20D20C9BEB}"/>
                  </a:ext>
                </a:extLst>
              </p:cNvPr>
              <p:cNvSpPr/>
              <p:nvPr/>
            </p:nvSpPr>
            <p:spPr>
              <a:xfrm>
                <a:off x="6964888" y="3326054"/>
                <a:ext cx="8792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𝑁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393B570-C282-6645-BBC7-3D20D20C9B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888" y="3326054"/>
                <a:ext cx="879280" cy="461665"/>
              </a:xfrm>
              <a:prstGeom prst="rect">
                <a:avLst/>
              </a:prstGeom>
              <a:blipFill>
                <a:blip r:embed="rId10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154BD8F-C073-5149-AFC1-F32EC28A9374}"/>
                  </a:ext>
                </a:extLst>
              </p:cNvPr>
              <p:cNvSpPr/>
              <p:nvPr/>
            </p:nvSpPr>
            <p:spPr>
              <a:xfrm>
                <a:off x="5813578" y="2374225"/>
                <a:ext cx="73526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154BD8F-C073-5149-AFC1-F32EC28A93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578" y="2374225"/>
                <a:ext cx="735266" cy="461665"/>
              </a:xfrm>
              <a:prstGeom prst="rect">
                <a:avLst/>
              </a:prstGeom>
              <a:blipFill>
                <a:blip r:embed="rId11"/>
                <a:stretch>
                  <a:fillRect l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D2D69B-C5E3-1349-A47A-C8A0EE941179}"/>
              </a:ext>
            </a:extLst>
          </p:cNvPr>
          <p:cNvCxnSpPr>
            <a:cxnSpLocks/>
          </p:cNvCxnSpPr>
          <p:nvPr/>
        </p:nvCxnSpPr>
        <p:spPr>
          <a:xfrm flipV="1">
            <a:off x="4571632" y="2328021"/>
            <a:ext cx="679996" cy="30902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Left Arrow 39">
            <a:extLst>
              <a:ext uri="{FF2B5EF4-FFF2-40B4-BE49-F238E27FC236}">
                <a16:creationId xmlns:a16="http://schemas.microsoft.com/office/drawing/2014/main" id="{7D4C7C2B-A227-3548-98A9-90D5ECD77BC2}"/>
              </a:ext>
            </a:extLst>
          </p:cNvPr>
          <p:cNvSpPr/>
          <p:nvPr/>
        </p:nvSpPr>
        <p:spPr>
          <a:xfrm rot="14920942">
            <a:off x="5103877" y="4908853"/>
            <a:ext cx="316700" cy="3980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eft Arrow 40">
            <a:extLst>
              <a:ext uri="{FF2B5EF4-FFF2-40B4-BE49-F238E27FC236}">
                <a16:creationId xmlns:a16="http://schemas.microsoft.com/office/drawing/2014/main" id="{D56ADBDB-E149-984D-AC6C-D434ACEBBBEF}"/>
              </a:ext>
            </a:extLst>
          </p:cNvPr>
          <p:cNvSpPr/>
          <p:nvPr/>
        </p:nvSpPr>
        <p:spPr>
          <a:xfrm rot="6615140">
            <a:off x="7210564" y="4897681"/>
            <a:ext cx="316700" cy="3980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1490E29-D398-864E-8C89-9D0776BEB530}"/>
              </a:ext>
            </a:extLst>
          </p:cNvPr>
          <p:cNvCxnSpPr>
            <a:cxnSpLocks/>
          </p:cNvCxnSpPr>
          <p:nvPr/>
        </p:nvCxnSpPr>
        <p:spPr>
          <a:xfrm flipV="1">
            <a:off x="4291330" y="3144878"/>
            <a:ext cx="0" cy="89449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B753815-4D15-A942-BD3A-746533515050}"/>
              </a:ext>
            </a:extLst>
          </p:cNvPr>
          <p:cNvCxnSpPr>
            <a:cxnSpLocks/>
          </p:cNvCxnSpPr>
          <p:nvPr/>
        </p:nvCxnSpPr>
        <p:spPr>
          <a:xfrm flipH="1">
            <a:off x="4883251" y="2660210"/>
            <a:ext cx="903391" cy="4116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7FF9158-7DB0-DC41-AE44-EC96B436579E}"/>
              </a:ext>
            </a:extLst>
          </p:cNvPr>
          <p:cNvCxnSpPr>
            <a:cxnSpLocks/>
          </p:cNvCxnSpPr>
          <p:nvPr/>
        </p:nvCxnSpPr>
        <p:spPr>
          <a:xfrm flipH="1" flipV="1">
            <a:off x="6470493" y="3000640"/>
            <a:ext cx="529927" cy="36702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82C97B9-1046-504E-89FC-0AECC9AEA6E9}"/>
              </a:ext>
            </a:extLst>
          </p:cNvPr>
          <p:cNvCxnSpPr>
            <a:cxnSpLocks/>
            <a:endCxn id="30" idx="6"/>
          </p:cNvCxnSpPr>
          <p:nvPr/>
        </p:nvCxnSpPr>
        <p:spPr>
          <a:xfrm flipH="1">
            <a:off x="7935922" y="3300798"/>
            <a:ext cx="46198" cy="77050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AB5F4B7-5241-6A4E-AE3C-ABD1EFE7A72A}"/>
              </a:ext>
            </a:extLst>
          </p:cNvPr>
          <p:cNvCxnSpPr>
            <a:cxnSpLocks/>
          </p:cNvCxnSpPr>
          <p:nvPr/>
        </p:nvCxnSpPr>
        <p:spPr>
          <a:xfrm>
            <a:off x="6643607" y="2223660"/>
            <a:ext cx="877707" cy="67261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078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AE825BBB-4C18-844E-ACC2-94CEF56EC871}"/>
              </a:ext>
            </a:extLst>
          </p:cNvPr>
          <p:cNvGrpSpPr/>
          <p:nvPr/>
        </p:nvGrpSpPr>
        <p:grpSpPr>
          <a:xfrm>
            <a:off x="1112463" y="934737"/>
            <a:ext cx="8100404" cy="6233734"/>
            <a:chOff x="1112463" y="934737"/>
            <a:chExt cx="8100404" cy="6233734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B49AA87-1D0F-8D4C-A480-73A3CF9A82C4}"/>
                </a:ext>
              </a:extLst>
            </p:cNvPr>
            <p:cNvGrpSpPr/>
            <p:nvPr/>
          </p:nvGrpSpPr>
          <p:grpSpPr>
            <a:xfrm>
              <a:off x="1112463" y="3801395"/>
              <a:ext cx="2949013" cy="2595036"/>
              <a:chOff x="1112463" y="3801395"/>
              <a:chExt cx="2949013" cy="2595036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FEC36723-CB97-3A43-ACCE-1757AFD905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70687" y="3801395"/>
                <a:ext cx="2578100" cy="1574800"/>
              </a:xfrm>
              <a:prstGeom prst="rect">
                <a:avLst/>
              </a:prstGeom>
            </p:spPr>
          </p:pic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D436A7A4-E610-BB4F-8752-AE72FE55E1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12463" y="4821631"/>
                <a:ext cx="2578100" cy="1574800"/>
              </a:xfrm>
              <a:prstGeom prst="rect">
                <a:avLst/>
              </a:prstGeom>
            </p:spPr>
          </p:pic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7E34D62D-9FE8-6844-BD40-33BF8312E5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83376" y="4717664"/>
                <a:ext cx="2578100" cy="1328945"/>
              </a:xfrm>
              <a:prstGeom prst="rect">
                <a:avLst/>
              </a:prstGeom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3F0247F-B01C-AF47-A26B-5B0A8AAC209E}"/>
                </a:ext>
              </a:extLst>
            </p:cNvPr>
            <p:cNvGrpSpPr/>
            <p:nvPr/>
          </p:nvGrpSpPr>
          <p:grpSpPr>
            <a:xfrm>
              <a:off x="2979133" y="934737"/>
              <a:ext cx="6233734" cy="6233734"/>
              <a:chOff x="2979133" y="1200956"/>
              <a:chExt cx="6233734" cy="6233734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FF0E5214-5288-3942-B216-FB386650559A}"/>
                  </a:ext>
                </a:extLst>
              </p:cNvPr>
              <p:cNvGrpSpPr/>
              <p:nvPr/>
            </p:nvGrpSpPr>
            <p:grpSpPr>
              <a:xfrm rot="10800000">
                <a:off x="2979133" y="1200956"/>
                <a:ext cx="6233734" cy="6233734"/>
                <a:chOff x="3065552" y="185291"/>
                <a:chExt cx="6233734" cy="6233734"/>
              </a:xfrm>
            </p:grpSpPr>
            <p:sp>
              <p:nvSpPr>
                <p:cNvPr id="3" name="Pie 2">
                  <a:extLst>
                    <a:ext uri="{FF2B5EF4-FFF2-40B4-BE49-F238E27FC236}">
                      <a16:creationId xmlns:a16="http://schemas.microsoft.com/office/drawing/2014/main" id="{8CA3F37B-31B6-BE49-8737-D46908A008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8953788">
                  <a:off x="3065552" y="185291"/>
                  <a:ext cx="6233734" cy="6233734"/>
                </a:xfrm>
                <a:prstGeom prst="pie">
                  <a:avLst/>
                </a:prstGeom>
                <a:pattFill prst="pct5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EE721FC4-98EE-4142-B579-5B4F11DCA02F}"/>
                    </a:ext>
                  </a:extLst>
                </p:cNvPr>
                <p:cNvSpPr/>
                <p:nvPr/>
              </p:nvSpPr>
              <p:spPr>
                <a:xfrm>
                  <a:off x="6745816" y="2908697"/>
                  <a:ext cx="2135294" cy="2117044"/>
                </a:xfrm>
                <a:prstGeom prst="ellipse">
                  <a:avLst/>
                </a:prstGeom>
                <a:solidFill>
                  <a:srgbClr val="0070C0">
                    <a:alpha val="61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21966E24-6873-3D46-A072-BB146CB9E4E0}"/>
                    </a:ext>
                  </a:extLst>
                </p:cNvPr>
                <p:cNvSpPr/>
                <p:nvPr/>
              </p:nvSpPr>
              <p:spPr>
                <a:xfrm>
                  <a:off x="3418593" y="2908697"/>
                  <a:ext cx="2135294" cy="2117044"/>
                </a:xfrm>
                <a:prstGeom prst="ellipse">
                  <a:avLst/>
                </a:prstGeom>
                <a:solidFill>
                  <a:srgbClr val="7030A0">
                    <a:alpha val="56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C13819DC-CDD0-1145-94DC-DDB593C406DD}"/>
                    </a:ext>
                  </a:extLst>
                </p:cNvPr>
                <p:cNvSpPr/>
                <p:nvPr/>
              </p:nvSpPr>
              <p:spPr>
                <a:xfrm>
                  <a:off x="5107216" y="3763109"/>
                  <a:ext cx="2135294" cy="2117044"/>
                </a:xfrm>
                <a:prstGeom prst="ellipse">
                  <a:avLst/>
                </a:prstGeom>
                <a:solidFill>
                  <a:srgbClr val="00B0F0">
                    <a:alpha val="56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0BC59131-CCED-4544-8F2E-E453605C3811}"/>
                      </a:ext>
                    </a:extLst>
                  </p:cNvPr>
                  <p:cNvSpPr txBox="1"/>
                  <p:nvPr/>
                </p:nvSpPr>
                <p:spPr>
                  <a:xfrm>
                    <a:off x="3528025" y="2916770"/>
                    <a:ext cx="173369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</m:sup>
                          </m:sSup>
                        </m:oMath>
                      </m:oMathPara>
                    </a14:m>
                    <a:endParaRPr lang="en-US" sz="2400" b="0" dirty="0"/>
                  </a:p>
                </p:txBody>
              </p:sp>
            </mc:Choice>
            <mc:Fallback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0BC59131-CCED-4544-8F2E-E453605C381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8025" y="2916770"/>
                    <a:ext cx="1733695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C77D445C-F4C7-824C-B142-74269BB27E2D}"/>
                      </a:ext>
                    </a:extLst>
                  </p:cNvPr>
                  <p:cNvSpPr txBox="1"/>
                  <p:nvPr/>
                </p:nvSpPr>
                <p:spPr>
                  <a:xfrm>
                    <a:off x="7452178" y="3113521"/>
                    <a:ext cx="147556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</m:sup>
                          </m:sSup>
                        </m:oMath>
                      </m:oMathPara>
                    </a14:m>
                    <a:endParaRPr lang="en-US" sz="2400" b="0" dirty="0"/>
                  </a:p>
                </p:txBody>
              </p:sp>
            </mc:Choice>
            <mc:Fallback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C77D445C-F4C7-824C-B142-74269BB27E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52178" y="3113521"/>
                    <a:ext cx="1475567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F0F399CD-5DDD-614A-90E7-008460E2CCB1}"/>
                      </a:ext>
                    </a:extLst>
                  </p:cNvPr>
                  <p:cNvSpPr txBox="1"/>
                  <p:nvPr/>
                </p:nvSpPr>
                <p:spPr>
                  <a:xfrm>
                    <a:off x="5928871" y="1922990"/>
                    <a:ext cx="186700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𝑁𝑎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oMath>
                    </a14:m>
                    <a:r>
                      <a:rPr lang="en-US" sz="2400" b="0" dirty="0"/>
                      <a:t> </a:t>
                    </a:r>
                    <a:endParaRPr lang="en-US" sz="2400" b="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F0F399CD-5DDD-614A-90E7-008460E2CC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28871" y="1922990"/>
                    <a:ext cx="1867006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3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03AADE3-4C1B-C348-B990-F0BBB124DA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3839" r="54057" b="62420"/>
            <a:stretch/>
          </p:blipFill>
          <p:spPr>
            <a:xfrm>
              <a:off x="5382960" y="4770022"/>
              <a:ext cx="1262793" cy="1785410"/>
            </a:xfrm>
            <a:prstGeom prst="rect">
              <a:avLst/>
            </a:prstGeom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EB57238-1211-8C44-92DF-839A7DA80C32}"/>
                </a:ext>
              </a:extLst>
            </p:cNvPr>
            <p:cNvGrpSpPr/>
            <p:nvPr/>
          </p:nvGrpSpPr>
          <p:grpSpPr>
            <a:xfrm>
              <a:off x="4018015" y="4049048"/>
              <a:ext cx="4337369" cy="720032"/>
              <a:chOff x="4018015" y="4049048"/>
              <a:chExt cx="4337369" cy="720032"/>
            </a:xfrm>
          </p:grpSpPr>
          <p:sp>
            <p:nvSpPr>
              <p:cNvPr id="27" name="Bevel 26">
                <a:extLst>
                  <a:ext uri="{FF2B5EF4-FFF2-40B4-BE49-F238E27FC236}">
                    <a16:creationId xmlns:a16="http://schemas.microsoft.com/office/drawing/2014/main" id="{AEA048F2-E458-2F4B-9449-533745B8BC25}"/>
                  </a:ext>
                </a:extLst>
              </p:cNvPr>
              <p:cNvSpPr/>
              <p:nvPr/>
            </p:nvSpPr>
            <p:spPr>
              <a:xfrm>
                <a:off x="4018015" y="4049048"/>
                <a:ext cx="865236" cy="720032"/>
              </a:xfrm>
              <a:prstGeom prst="bevel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Bevel 29">
                <a:extLst>
                  <a:ext uri="{FF2B5EF4-FFF2-40B4-BE49-F238E27FC236}">
                    <a16:creationId xmlns:a16="http://schemas.microsoft.com/office/drawing/2014/main" id="{FCC55B7D-E79D-2349-9DD7-206923004586}"/>
                  </a:ext>
                </a:extLst>
              </p:cNvPr>
              <p:cNvSpPr/>
              <p:nvPr/>
            </p:nvSpPr>
            <p:spPr>
              <a:xfrm>
                <a:off x="7516459" y="4071305"/>
                <a:ext cx="838925" cy="680145"/>
              </a:xfrm>
              <a:prstGeom prst="bevel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5B4A2DD-A1B9-594D-939C-90B060F3C005}"/>
                </a:ext>
              </a:extLst>
            </p:cNvPr>
            <p:cNvSpPr/>
            <p:nvPr/>
          </p:nvSpPr>
          <p:spPr>
            <a:xfrm>
              <a:off x="6639245" y="4331070"/>
              <a:ext cx="1116568" cy="1673911"/>
            </a:xfrm>
            <a:custGeom>
              <a:avLst/>
              <a:gdLst>
                <a:gd name="connsiteX0" fmla="*/ 839244 w 839244"/>
                <a:gd name="connsiteY0" fmla="*/ 0 h 830937"/>
                <a:gd name="connsiteX1" fmla="*/ 701457 w 839244"/>
                <a:gd name="connsiteY1" fmla="*/ 137786 h 830937"/>
                <a:gd name="connsiteX2" fmla="*/ 626301 w 839244"/>
                <a:gd name="connsiteY2" fmla="*/ 212942 h 830937"/>
                <a:gd name="connsiteX3" fmla="*/ 526093 w 839244"/>
                <a:gd name="connsiteY3" fmla="*/ 388307 h 830937"/>
                <a:gd name="connsiteX4" fmla="*/ 475989 w 839244"/>
                <a:gd name="connsiteY4" fmla="*/ 613775 h 830937"/>
                <a:gd name="connsiteX5" fmla="*/ 438411 w 839244"/>
                <a:gd name="connsiteY5" fmla="*/ 776613 h 830937"/>
                <a:gd name="connsiteX6" fmla="*/ 350728 w 839244"/>
                <a:gd name="connsiteY6" fmla="*/ 826717 h 830937"/>
                <a:gd name="connsiteX7" fmla="*/ 187890 w 839244"/>
                <a:gd name="connsiteY7" fmla="*/ 826717 h 830937"/>
                <a:gd name="connsiteX8" fmla="*/ 37578 w 839244"/>
                <a:gd name="connsiteY8" fmla="*/ 814191 h 830937"/>
                <a:gd name="connsiteX9" fmla="*/ 0 w 839244"/>
                <a:gd name="connsiteY9" fmla="*/ 814191 h 830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39244" h="830937">
                  <a:moveTo>
                    <a:pt x="839244" y="0"/>
                  </a:moveTo>
                  <a:lnTo>
                    <a:pt x="701457" y="137786"/>
                  </a:lnTo>
                  <a:cubicBezTo>
                    <a:pt x="665966" y="173276"/>
                    <a:pt x="655528" y="171189"/>
                    <a:pt x="626301" y="212942"/>
                  </a:cubicBezTo>
                  <a:cubicBezTo>
                    <a:pt x="597074" y="254695"/>
                    <a:pt x="551145" y="321502"/>
                    <a:pt x="526093" y="388307"/>
                  </a:cubicBezTo>
                  <a:cubicBezTo>
                    <a:pt x="501041" y="455112"/>
                    <a:pt x="490603" y="549057"/>
                    <a:pt x="475989" y="613775"/>
                  </a:cubicBezTo>
                  <a:cubicBezTo>
                    <a:pt x="461375" y="678493"/>
                    <a:pt x="459288" y="741123"/>
                    <a:pt x="438411" y="776613"/>
                  </a:cubicBezTo>
                  <a:cubicBezTo>
                    <a:pt x="417534" y="812103"/>
                    <a:pt x="392482" y="818366"/>
                    <a:pt x="350728" y="826717"/>
                  </a:cubicBezTo>
                  <a:cubicBezTo>
                    <a:pt x="308974" y="835068"/>
                    <a:pt x="240082" y="828805"/>
                    <a:pt x="187890" y="826717"/>
                  </a:cubicBezTo>
                  <a:cubicBezTo>
                    <a:pt x="135698" y="824629"/>
                    <a:pt x="68893" y="816279"/>
                    <a:pt x="37578" y="814191"/>
                  </a:cubicBezTo>
                  <a:cubicBezTo>
                    <a:pt x="6263" y="812103"/>
                    <a:pt x="3131" y="813147"/>
                    <a:pt x="0" y="814191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73132A7-2BBA-5F4A-94C1-7AD48A73DFA2}"/>
                </a:ext>
              </a:extLst>
            </p:cNvPr>
            <p:cNvSpPr/>
            <p:nvPr/>
          </p:nvSpPr>
          <p:spPr>
            <a:xfrm>
              <a:off x="4537276" y="4428966"/>
              <a:ext cx="868101" cy="1752112"/>
            </a:xfrm>
            <a:custGeom>
              <a:avLst/>
              <a:gdLst>
                <a:gd name="connsiteX0" fmla="*/ 0 w 868101"/>
                <a:gd name="connsiteY0" fmla="*/ 0 h 2176237"/>
                <a:gd name="connsiteX1" fmla="*/ 312516 w 868101"/>
                <a:gd name="connsiteY1" fmla="*/ 150470 h 2176237"/>
                <a:gd name="connsiteX2" fmla="*/ 439838 w 868101"/>
                <a:gd name="connsiteY2" fmla="*/ 254643 h 2176237"/>
                <a:gd name="connsiteX3" fmla="*/ 532435 w 868101"/>
                <a:gd name="connsiteY3" fmla="*/ 381964 h 2176237"/>
                <a:gd name="connsiteX4" fmla="*/ 671332 w 868101"/>
                <a:gd name="connsiteY4" fmla="*/ 648182 h 2176237"/>
                <a:gd name="connsiteX5" fmla="*/ 694481 w 868101"/>
                <a:gd name="connsiteY5" fmla="*/ 798653 h 2176237"/>
                <a:gd name="connsiteX6" fmla="*/ 740780 w 868101"/>
                <a:gd name="connsiteY6" fmla="*/ 949124 h 2176237"/>
                <a:gd name="connsiteX7" fmla="*/ 763929 w 868101"/>
                <a:gd name="connsiteY7" fmla="*/ 1365812 h 2176237"/>
                <a:gd name="connsiteX8" fmla="*/ 787078 w 868101"/>
                <a:gd name="connsiteY8" fmla="*/ 1643605 h 2176237"/>
                <a:gd name="connsiteX9" fmla="*/ 810228 w 868101"/>
                <a:gd name="connsiteY9" fmla="*/ 1921397 h 2176237"/>
                <a:gd name="connsiteX10" fmla="*/ 821802 w 868101"/>
                <a:gd name="connsiteY10" fmla="*/ 2060293 h 2176237"/>
                <a:gd name="connsiteX11" fmla="*/ 844952 w 868101"/>
                <a:gd name="connsiteY11" fmla="*/ 2141316 h 2176237"/>
                <a:gd name="connsiteX12" fmla="*/ 868101 w 868101"/>
                <a:gd name="connsiteY12" fmla="*/ 2176040 h 2176237"/>
                <a:gd name="connsiteX13" fmla="*/ 844952 w 868101"/>
                <a:gd name="connsiteY13" fmla="*/ 2152891 h 217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68101" h="2176237">
                  <a:moveTo>
                    <a:pt x="0" y="0"/>
                  </a:moveTo>
                  <a:cubicBezTo>
                    <a:pt x="119605" y="54015"/>
                    <a:pt x="239210" y="108030"/>
                    <a:pt x="312516" y="150470"/>
                  </a:cubicBezTo>
                  <a:cubicBezTo>
                    <a:pt x="385822" y="192911"/>
                    <a:pt x="403185" y="216061"/>
                    <a:pt x="439838" y="254643"/>
                  </a:cubicBezTo>
                  <a:cubicBezTo>
                    <a:pt x="476491" y="293225"/>
                    <a:pt x="493853" y="316374"/>
                    <a:pt x="532435" y="381964"/>
                  </a:cubicBezTo>
                  <a:cubicBezTo>
                    <a:pt x="571017" y="447554"/>
                    <a:pt x="644324" y="578734"/>
                    <a:pt x="671332" y="648182"/>
                  </a:cubicBezTo>
                  <a:cubicBezTo>
                    <a:pt x="698340" y="717630"/>
                    <a:pt x="682906" y="748496"/>
                    <a:pt x="694481" y="798653"/>
                  </a:cubicBezTo>
                  <a:cubicBezTo>
                    <a:pt x="706056" y="848810"/>
                    <a:pt x="729205" y="854597"/>
                    <a:pt x="740780" y="949124"/>
                  </a:cubicBezTo>
                  <a:cubicBezTo>
                    <a:pt x="752355" y="1043651"/>
                    <a:pt x="756213" y="1250065"/>
                    <a:pt x="763929" y="1365812"/>
                  </a:cubicBezTo>
                  <a:cubicBezTo>
                    <a:pt x="771645" y="1481559"/>
                    <a:pt x="787078" y="1643605"/>
                    <a:pt x="787078" y="1643605"/>
                  </a:cubicBezTo>
                  <a:lnTo>
                    <a:pt x="810228" y="1921397"/>
                  </a:lnTo>
                  <a:cubicBezTo>
                    <a:pt x="816015" y="1990845"/>
                    <a:pt x="816015" y="2023640"/>
                    <a:pt x="821802" y="2060293"/>
                  </a:cubicBezTo>
                  <a:cubicBezTo>
                    <a:pt x="827589" y="2096946"/>
                    <a:pt x="844952" y="2141316"/>
                    <a:pt x="844952" y="2141316"/>
                  </a:cubicBezTo>
                  <a:cubicBezTo>
                    <a:pt x="852669" y="2160607"/>
                    <a:pt x="868101" y="2174111"/>
                    <a:pt x="868101" y="2176040"/>
                  </a:cubicBezTo>
                  <a:cubicBezTo>
                    <a:pt x="868101" y="2177969"/>
                    <a:pt x="856526" y="2165430"/>
                    <a:pt x="844952" y="215289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8BC2761-9AE1-3948-9680-9A1FF5ED86C9}"/>
                    </a:ext>
                  </a:extLst>
                </p:cNvPr>
                <p:cNvSpPr/>
                <p:nvPr/>
              </p:nvSpPr>
              <p:spPr>
                <a:xfrm>
                  <a:off x="4037076" y="4113842"/>
                  <a:ext cx="81535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8BC2761-9AE1-3948-9680-9A1FF5ED86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7076" y="4113842"/>
                  <a:ext cx="815351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72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617F7596-01F7-9242-9DC9-CAE17C9EBE55}"/>
                    </a:ext>
                  </a:extLst>
                </p:cNvPr>
                <p:cNvSpPr/>
                <p:nvPr/>
              </p:nvSpPr>
              <p:spPr>
                <a:xfrm>
                  <a:off x="7540033" y="4113842"/>
                  <a:ext cx="8188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617F7596-01F7-9242-9DC9-CAE17C9EBE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0033" y="4113842"/>
                  <a:ext cx="818814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72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B532F1D9-6E48-E64D-A9DA-7A561A0F419E}"/>
                    </a:ext>
                  </a:extLst>
                </p:cNvPr>
                <p:cNvSpPr/>
                <p:nvPr/>
              </p:nvSpPr>
              <p:spPr>
                <a:xfrm>
                  <a:off x="4537987" y="3350113"/>
                  <a:ext cx="87928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B532F1D9-6E48-E64D-A9DA-7A561A0F41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7987" y="3350113"/>
                  <a:ext cx="879280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7393B570-C282-6645-BBC7-3D20D20C9BEB}"/>
                    </a:ext>
                  </a:extLst>
                </p:cNvPr>
                <p:cNvSpPr/>
                <p:nvPr/>
              </p:nvSpPr>
              <p:spPr>
                <a:xfrm>
                  <a:off x="6964888" y="3326054"/>
                  <a:ext cx="87928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7393B570-C282-6645-BBC7-3D20D20C9B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4888" y="3326054"/>
                  <a:ext cx="879280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0154BD8F-C073-5149-AFC1-F32EC28A9374}"/>
                    </a:ext>
                  </a:extLst>
                </p:cNvPr>
                <p:cNvSpPr/>
                <p:nvPr/>
              </p:nvSpPr>
              <p:spPr>
                <a:xfrm>
                  <a:off x="5813578" y="2374225"/>
                  <a:ext cx="73526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0154BD8F-C073-5149-AFC1-F32EC28A93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3578" y="2374225"/>
                  <a:ext cx="735266" cy="461665"/>
                </a:xfrm>
                <a:prstGeom prst="rect">
                  <a:avLst/>
                </a:prstGeom>
                <a:blipFill>
                  <a:blip r:embed="rId11"/>
                  <a:stretch>
                    <a:fillRect l="-16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2D2D69B-C5E3-1349-A47A-C8A0EE9411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2491" y="2014386"/>
              <a:ext cx="1212472" cy="491502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Left Arrow 39">
              <a:extLst>
                <a:ext uri="{FF2B5EF4-FFF2-40B4-BE49-F238E27FC236}">
                  <a16:creationId xmlns:a16="http://schemas.microsoft.com/office/drawing/2014/main" id="{7D4C7C2B-A227-3548-98A9-90D5ECD77BC2}"/>
                </a:ext>
              </a:extLst>
            </p:cNvPr>
            <p:cNvSpPr/>
            <p:nvPr/>
          </p:nvSpPr>
          <p:spPr>
            <a:xfrm rot="14920942">
              <a:off x="5103877" y="4908853"/>
              <a:ext cx="316700" cy="39808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Left Arrow 40">
              <a:extLst>
                <a:ext uri="{FF2B5EF4-FFF2-40B4-BE49-F238E27FC236}">
                  <a16:creationId xmlns:a16="http://schemas.microsoft.com/office/drawing/2014/main" id="{D56ADBDB-E149-984D-AC6C-D434ACEBBBEF}"/>
                </a:ext>
              </a:extLst>
            </p:cNvPr>
            <p:cNvSpPr/>
            <p:nvPr/>
          </p:nvSpPr>
          <p:spPr>
            <a:xfrm rot="6615140">
              <a:off x="7210564" y="4897681"/>
              <a:ext cx="316700" cy="39808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1490E29-D398-864E-8C89-9D0776BEB5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91330" y="3144878"/>
              <a:ext cx="0" cy="894492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B753815-4D15-A942-BD3A-7465335150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83251" y="2660210"/>
              <a:ext cx="903391" cy="411675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7FF9158-7DB0-DC41-AE44-EC96B43657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70493" y="3000640"/>
              <a:ext cx="529927" cy="36702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82C97B9-1046-504E-89FC-0AECC9AEA6E9}"/>
                </a:ext>
              </a:extLst>
            </p:cNvPr>
            <p:cNvCxnSpPr>
              <a:cxnSpLocks/>
              <a:endCxn id="30" idx="6"/>
            </p:cNvCxnSpPr>
            <p:nvPr/>
          </p:nvCxnSpPr>
          <p:spPr>
            <a:xfrm flipH="1">
              <a:off x="7935922" y="3300798"/>
              <a:ext cx="46198" cy="770507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AB5F4B7-5241-6A4E-AE3C-ABD1EFE7A7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20491" y="2468086"/>
              <a:ext cx="871688" cy="574382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1295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9A6C098-D276-0E4B-88E8-D22E88831EC8}"/>
              </a:ext>
            </a:extLst>
          </p:cNvPr>
          <p:cNvGrpSpPr/>
          <p:nvPr/>
        </p:nvGrpSpPr>
        <p:grpSpPr>
          <a:xfrm>
            <a:off x="1112463" y="934737"/>
            <a:ext cx="8100404" cy="6233734"/>
            <a:chOff x="1112463" y="934737"/>
            <a:chExt cx="8100404" cy="6233734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B49AA87-1D0F-8D4C-A480-73A3CF9A82C4}"/>
                </a:ext>
              </a:extLst>
            </p:cNvPr>
            <p:cNvGrpSpPr/>
            <p:nvPr/>
          </p:nvGrpSpPr>
          <p:grpSpPr>
            <a:xfrm>
              <a:off x="1112463" y="3801395"/>
              <a:ext cx="2949013" cy="2595036"/>
              <a:chOff x="1112463" y="3801395"/>
              <a:chExt cx="2949013" cy="2595036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FEC36723-CB97-3A43-ACCE-1757AFD905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70687" y="3801395"/>
                <a:ext cx="2578100" cy="1574800"/>
              </a:xfrm>
              <a:prstGeom prst="rect">
                <a:avLst/>
              </a:prstGeom>
            </p:spPr>
          </p:pic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D436A7A4-E610-BB4F-8752-AE72FE55E1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12463" y="4821631"/>
                <a:ext cx="2578100" cy="1574800"/>
              </a:xfrm>
              <a:prstGeom prst="rect">
                <a:avLst/>
              </a:prstGeom>
            </p:spPr>
          </p:pic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7E34D62D-9FE8-6844-BD40-33BF8312E5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83376" y="4717664"/>
                <a:ext cx="2578100" cy="1328945"/>
              </a:xfrm>
              <a:prstGeom prst="rect">
                <a:avLst/>
              </a:prstGeom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3F0247F-B01C-AF47-A26B-5B0A8AAC209E}"/>
                </a:ext>
              </a:extLst>
            </p:cNvPr>
            <p:cNvGrpSpPr/>
            <p:nvPr/>
          </p:nvGrpSpPr>
          <p:grpSpPr>
            <a:xfrm>
              <a:off x="2979133" y="934737"/>
              <a:ext cx="6233734" cy="6233734"/>
              <a:chOff x="2979133" y="1200956"/>
              <a:chExt cx="6233734" cy="6233734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FF0E5214-5288-3942-B216-FB386650559A}"/>
                  </a:ext>
                </a:extLst>
              </p:cNvPr>
              <p:cNvGrpSpPr/>
              <p:nvPr/>
            </p:nvGrpSpPr>
            <p:grpSpPr>
              <a:xfrm rot="10800000">
                <a:off x="2979133" y="1200956"/>
                <a:ext cx="6233734" cy="6233734"/>
                <a:chOff x="3065552" y="185291"/>
                <a:chExt cx="6233734" cy="6233734"/>
              </a:xfrm>
            </p:grpSpPr>
            <p:sp>
              <p:nvSpPr>
                <p:cNvPr id="3" name="Pie 2">
                  <a:extLst>
                    <a:ext uri="{FF2B5EF4-FFF2-40B4-BE49-F238E27FC236}">
                      <a16:creationId xmlns:a16="http://schemas.microsoft.com/office/drawing/2014/main" id="{8CA3F37B-31B6-BE49-8737-D46908A008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8953788">
                  <a:off x="3065552" y="185291"/>
                  <a:ext cx="6233734" cy="6233734"/>
                </a:xfrm>
                <a:prstGeom prst="pie">
                  <a:avLst/>
                </a:prstGeom>
                <a:pattFill prst="pct5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EE721FC4-98EE-4142-B579-5B4F11DCA02F}"/>
                    </a:ext>
                  </a:extLst>
                </p:cNvPr>
                <p:cNvSpPr/>
                <p:nvPr/>
              </p:nvSpPr>
              <p:spPr>
                <a:xfrm>
                  <a:off x="6745816" y="2908697"/>
                  <a:ext cx="2135294" cy="2117044"/>
                </a:xfrm>
                <a:prstGeom prst="ellipse">
                  <a:avLst/>
                </a:prstGeom>
                <a:solidFill>
                  <a:srgbClr val="0070C0">
                    <a:alpha val="61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21966E24-6873-3D46-A072-BB146CB9E4E0}"/>
                    </a:ext>
                  </a:extLst>
                </p:cNvPr>
                <p:cNvSpPr/>
                <p:nvPr/>
              </p:nvSpPr>
              <p:spPr>
                <a:xfrm>
                  <a:off x="3418593" y="2908697"/>
                  <a:ext cx="2135294" cy="2117044"/>
                </a:xfrm>
                <a:prstGeom prst="ellipse">
                  <a:avLst/>
                </a:prstGeom>
                <a:solidFill>
                  <a:srgbClr val="7030A0">
                    <a:alpha val="56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C13819DC-CDD0-1145-94DC-DDB593C406DD}"/>
                    </a:ext>
                  </a:extLst>
                </p:cNvPr>
                <p:cNvSpPr/>
                <p:nvPr/>
              </p:nvSpPr>
              <p:spPr>
                <a:xfrm>
                  <a:off x="5107216" y="3763109"/>
                  <a:ext cx="2135294" cy="2117044"/>
                </a:xfrm>
                <a:prstGeom prst="ellipse">
                  <a:avLst/>
                </a:prstGeom>
                <a:solidFill>
                  <a:srgbClr val="00B0F0">
                    <a:alpha val="56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0BC59131-CCED-4544-8F2E-E453605C3811}"/>
                      </a:ext>
                    </a:extLst>
                  </p:cNvPr>
                  <p:cNvSpPr txBox="1"/>
                  <p:nvPr/>
                </p:nvSpPr>
                <p:spPr>
                  <a:xfrm>
                    <a:off x="3528025" y="2916770"/>
                    <a:ext cx="173369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</m:sup>
                          </m:sSup>
                        </m:oMath>
                      </m:oMathPara>
                    </a14:m>
                    <a:endParaRPr lang="en-US" sz="2400" b="0" dirty="0"/>
                  </a:p>
                </p:txBody>
              </p:sp>
            </mc:Choice>
            <mc:Fallback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0BC59131-CCED-4544-8F2E-E453605C381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8025" y="2916770"/>
                    <a:ext cx="1733695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C77D445C-F4C7-824C-B142-74269BB27E2D}"/>
                      </a:ext>
                    </a:extLst>
                  </p:cNvPr>
                  <p:cNvSpPr txBox="1"/>
                  <p:nvPr/>
                </p:nvSpPr>
                <p:spPr>
                  <a:xfrm>
                    <a:off x="7452178" y="3113521"/>
                    <a:ext cx="147556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</m:sup>
                          </m:sSup>
                        </m:oMath>
                      </m:oMathPara>
                    </a14:m>
                    <a:endParaRPr lang="en-US" sz="2400" b="0" dirty="0"/>
                  </a:p>
                </p:txBody>
              </p:sp>
            </mc:Choice>
            <mc:Fallback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C77D445C-F4C7-824C-B142-74269BB27E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52178" y="3113521"/>
                    <a:ext cx="1475567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F0F399CD-5DDD-614A-90E7-008460E2CCB1}"/>
                      </a:ext>
                    </a:extLst>
                  </p:cNvPr>
                  <p:cNvSpPr txBox="1"/>
                  <p:nvPr/>
                </p:nvSpPr>
                <p:spPr>
                  <a:xfrm>
                    <a:off x="5928871" y="1922990"/>
                    <a:ext cx="186700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𝑁𝑎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oMath>
                    </a14:m>
                    <a:r>
                      <a:rPr lang="en-US" sz="2400" b="0" dirty="0"/>
                      <a:t> </a:t>
                    </a:r>
                    <a:endParaRPr lang="en-US" sz="2400" b="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F0F399CD-5DDD-614A-90E7-008460E2CC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28871" y="1922990"/>
                    <a:ext cx="1867006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3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03AADE3-4C1B-C348-B990-F0BBB124DA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3839" r="54057" b="62420"/>
            <a:stretch/>
          </p:blipFill>
          <p:spPr>
            <a:xfrm>
              <a:off x="5382960" y="4770022"/>
              <a:ext cx="1262793" cy="1785410"/>
            </a:xfrm>
            <a:prstGeom prst="rect">
              <a:avLst/>
            </a:prstGeom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EB57238-1211-8C44-92DF-839A7DA80C32}"/>
                </a:ext>
              </a:extLst>
            </p:cNvPr>
            <p:cNvGrpSpPr/>
            <p:nvPr/>
          </p:nvGrpSpPr>
          <p:grpSpPr>
            <a:xfrm>
              <a:off x="4018015" y="4049048"/>
              <a:ext cx="4337369" cy="720032"/>
              <a:chOff x="4018015" y="4049048"/>
              <a:chExt cx="4337369" cy="720032"/>
            </a:xfrm>
          </p:grpSpPr>
          <p:sp>
            <p:nvSpPr>
              <p:cNvPr id="27" name="Bevel 26">
                <a:extLst>
                  <a:ext uri="{FF2B5EF4-FFF2-40B4-BE49-F238E27FC236}">
                    <a16:creationId xmlns:a16="http://schemas.microsoft.com/office/drawing/2014/main" id="{AEA048F2-E458-2F4B-9449-533745B8BC25}"/>
                  </a:ext>
                </a:extLst>
              </p:cNvPr>
              <p:cNvSpPr/>
              <p:nvPr/>
            </p:nvSpPr>
            <p:spPr>
              <a:xfrm>
                <a:off x="4018015" y="4049048"/>
                <a:ext cx="865236" cy="720032"/>
              </a:xfrm>
              <a:prstGeom prst="bevel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Bevel 29">
                <a:extLst>
                  <a:ext uri="{FF2B5EF4-FFF2-40B4-BE49-F238E27FC236}">
                    <a16:creationId xmlns:a16="http://schemas.microsoft.com/office/drawing/2014/main" id="{FCC55B7D-E79D-2349-9DD7-206923004586}"/>
                  </a:ext>
                </a:extLst>
              </p:cNvPr>
              <p:cNvSpPr/>
              <p:nvPr/>
            </p:nvSpPr>
            <p:spPr>
              <a:xfrm>
                <a:off x="7516459" y="4071305"/>
                <a:ext cx="838925" cy="680145"/>
              </a:xfrm>
              <a:prstGeom prst="bevel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5B4A2DD-A1B9-594D-939C-90B060F3C005}"/>
                </a:ext>
              </a:extLst>
            </p:cNvPr>
            <p:cNvSpPr/>
            <p:nvPr/>
          </p:nvSpPr>
          <p:spPr>
            <a:xfrm>
              <a:off x="6639245" y="4331070"/>
              <a:ext cx="1116568" cy="1673911"/>
            </a:xfrm>
            <a:custGeom>
              <a:avLst/>
              <a:gdLst>
                <a:gd name="connsiteX0" fmla="*/ 839244 w 839244"/>
                <a:gd name="connsiteY0" fmla="*/ 0 h 830937"/>
                <a:gd name="connsiteX1" fmla="*/ 701457 w 839244"/>
                <a:gd name="connsiteY1" fmla="*/ 137786 h 830937"/>
                <a:gd name="connsiteX2" fmla="*/ 626301 w 839244"/>
                <a:gd name="connsiteY2" fmla="*/ 212942 h 830937"/>
                <a:gd name="connsiteX3" fmla="*/ 526093 w 839244"/>
                <a:gd name="connsiteY3" fmla="*/ 388307 h 830937"/>
                <a:gd name="connsiteX4" fmla="*/ 475989 w 839244"/>
                <a:gd name="connsiteY4" fmla="*/ 613775 h 830937"/>
                <a:gd name="connsiteX5" fmla="*/ 438411 w 839244"/>
                <a:gd name="connsiteY5" fmla="*/ 776613 h 830937"/>
                <a:gd name="connsiteX6" fmla="*/ 350728 w 839244"/>
                <a:gd name="connsiteY6" fmla="*/ 826717 h 830937"/>
                <a:gd name="connsiteX7" fmla="*/ 187890 w 839244"/>
                <a:gd name="connsiteY7" fmla="*/ 826717 h 830937"/>
                <a:gd name="connsiteX8" fmla="*/ 37578 w 839244"/>
                <a:gd name="connsiteY8" fmla="*/ 814191 h 830937"/>
                <a:gd name="connsiteX9" fmla="*/ 0 w 839244"/>
                <a:gd name="connsiteY9" fmla="*/ 814191 h 830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39244" h="830937">
                  <a:moveTo>
                    <a:pt x="839244" y="0"/>
                  </a:moveTo>
                  <a:lnTo>
                    <a:pt x="701457" y="137786"/>
                  </a:lnTo>
                  <a:cubicBezTo>
                    <a:pt x="665966" y="173276"/>
                    <a:pt x="655528" y="171189"/>
                    <a:pt x="626301" y="212942"/>
                  </a:cubicBezTo>
                  <a:cubicBezTo>
                    <a:pt x="597074" y="254695"/>
                    <a:pt x="551145" y="321502"/>
                    <a:pt x="526093" y="388307"/>
                  </a:cubicBezTo>
                  <a:cubicBezTo>
                    <a:pt x="501041" y="455112"/>
                    <a:pt x="490603" y="549057"/>
                    <a:pt x="475989" y="613775"/>
                  </a:cubicBezTo>
                  <a:cubicBezTo>
                    <a:pt x="461375" y="678493"/>
                    <a:pt x="459288" y="741123"/>
                    <a:pt x="438411" y="776613"/>
                  </a:cubicBezTo>
                  <a:cubicBezTo>
                    <a:pt x="417534" y="812103"/>
                    <a:pt x="392482" y="818366"/>
                    <a:pt x="350728" y="826717"/>
                  </a:cubicBezTo>
                  <a:cubicBezTo>
                    <a:pt x="308974" y="835068"/>
                    <a:pt x="240082" y="828805"/>
                    <a:pt x="187890" y="826717"/>
                  </a:cubicBezTo>
                  <a:cubicBezTo>
                    <a:pt x="135698" y="824629"/>
                    <a:pt x="68893" y="816279"/>
                    <a:pt x="37578" y="814191"/>
                  </a:cubicBezTo>
                  <a:cubicBezTo>
                    <a:pt x="6263" y="812103"/>
                    <a:pt x="3131" y="813147"/>
                    <a:pt x="0" y="814191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73132A7-2BBA-5F4A-94C1-7AD48A73DFA2}"/>
                </a:ext>
              </a:extLst>
            </p:cNvPr>
            <p:cNvSpPr/>
            <p:nvPr/>
          </p:nvSpPr>
          <p:spPr>
            <a:xfrm>
              <a:off x="4537276" y="4428966"/>
              <a:ext cx="868101" cy="1752112"/>
            </a:xfrm>
            <a:custGeom>
              <a:avLst/>
              <a:gdLst>
                <a:gd name="connsiteX0" fmla="*/ 0 w 868101"/>
                <a:gd name="connsiteY0" fmla="*/ 0 h 2176237"/>
                <a:gd name="connsiteX1" fmla="*/ 312516 w 868101"/>
                <a:gd name="connsiteY1" fmla="*/ 150470 h 2176237"/>
                <a:gd name="connsiteX2" fmla="*/ 439838 w 868101"/>
                <a:gd name="connsiteY2" fmla="*/ 254643 h 2176237"/>
                <a:gd name="connsiteX3" fmla="*/ 532435 w 868101"/>
                <a:gd name="connsiteY3" fmla="*/ 381964 h 2176237"/>
                <a:gd name="connsiteX4" fmla="*/ 671332 w 868101"/>
                <a:gd name="connsiteY4" fmla="*/ 648182 h 2176237"/>
                <a:gd name="connsiteX5" fmla="*/ 694481 w 868101"/>
                <a:gd name="connsiteY5" fmla="*/ 798653 h 2176237"/>
                <a:gd name="connsiteX6" fmla="*/ 740780 w 868101"/>
                <a:gd name="connsiteY6" fmla="*/ 949124 h 2176237"/>
                <a:gd name="connsiteX7" fmla="*/ 763929 w 868101"/>
                <a:gd name="connsiteY7" fmla="*/ 1365812 h 2176237"/>
                <a:gd name="connsiteX8" fmla="*/ 787078 w 868101"/>
                <a:gd name="connsiteY8" fmla="*/ 1643605 h 2176237"/>
                <a:gd name="connsiteX9" fmla="*/ 810228 w 868101"/>
                <a:gd name="connsiteY9" fmla="*/ 1921397 h 2176237"/>
                <a:gd name="connsiteX10" fmla="*/ 821802 w 868101"/>
                <a:gd name="connsiteY10" fmla="*/ 2060293 h 2176237"/>
                <a:gd name="connsiteX11" fmla="*/ 844952 w 868101"/>
                <a:gd name="connsiteY11" fmla="*/ 2141316 h 2176237"/>
                <a:gd name="connsiteX12" fmla="*/ 868101 w 868101"/>
                <a:gd name="connsiteY12" fmla="*/ 2176040 h 2176237"/>
                <a:gd name="connsiteX13" fmla="*/ 844952 w 868101"/>
                <a:gd name="connsiteY13" fmla="*/ 2152891 h 217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68101" h="2176237">
                  <a:moveTo>
                    <a:pt x="0" y="0"/>
                  </a:moveTo>
                  <a:cubicBezTo>
                    <a:pt x="119605" y="54015"/>
                    <a:pt x="239210" y="108030"/>
                    <a:pt x="312516" y="150470"/>
                  </a:cubicBezTo>
                  <a:cubicBezTo>
                    <a:pt x="385822" y="192911"/>
                    <a:pt x="403185" y="216061"/>
                    <a:pt x="439838" y="254643"/>
                  </a:cubicBezTo>
                  <a:cubicBezTo>
                    <a:pt x="476491" y="293225"/>
                    <a:pt x="493853" y="316374"/>
                    <a:pt x="532435" y="381964"/>
                  </a:cubicBezTo>
                  <a:cubicBezTo>
                    <a:pt x="571017" y="447554"/>
                    <a:pt x="644324" y="578734"/>
                    <a:pt x="671332" y="648182"/>
                  </a:cubicBezTo>
                  <a:cubicBezTo>
                    <a:pt x="698340" y="717630"/>
                    <a:pt x="682906" y="748496"/>
                    <a:pt x="694481" y="798653"/>
                  </a:cubicBezTo>
                  <a:cubicBezTo>
                    <a:pt x="706056" y="848810"/>
                    <a:pt x="729205" y="854597"/>
                    <a:pt x="740780" y="949124"/>
                  </a:cubicBezTo>
                  <a:cubicBezTo>
                    <a:pt x="752355" y="1043651"/>
                    <a:pt x="756213" y="1250065"/>
                    <a:pt x="763929" y="1365812"/>
                  </a:cubicBezTo>
                  <a:cubicBezTo>
                    <a:pt x="771645" y="1481559"/>
                    <a:pt x="787078" y="1643605"/>
                    <a:pt x="787078" y="1643605"/>
                  </a:cubicBezTo>
                  <a:lnTo>
                    <a:pt x="810228" y="1921397"/>
                  </a:lnTo>
                  <a:cubicBezTo>
                    <a:pt x="816015" y="1990845"/>
                    <a:pt x="816015" y="2023640"/>
                    <a:pt x="821802" y="2060293"/>
                  </a:cubicBezTo>
                  <a:cubicBezTo>
                    <a:pt x="827589" y="2096946"/>
                    <a:pt x="844952" y="2141316"/>
                    <a:pt x="844952" y="2141316"/>
                  </a:cubicBezTo>
                  <a:cubicBezTo>
                    <a:pt x="852669" y="2160607"/>
                    <a:pt x="868101" y="2174111"/>
                    <a:pt x="868101" y="2176040"/>
                  </a:cubicBezTo>
                  <a:cubicBezTo>
                    <a:pt x="868101" y="2177969"/>
                    <a:pt x="856526" y="2165430"/>
                    <a:pt x="844952" y="215289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8BC2761-9AE1-3948-9680-9A1FF5ED86C9}"/>
                    </a:ext>
                  </a:extLst>
                </p:cNvPr>
                <p:cNvSpPr/>
                <p:nvPr/>
              </p:nvSpPr>
              <p:spPr>
                <a:xfrm>
                  <a:off x="4037076" y="4113842"/>
                  <a:ext cx="81535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8BC2761-9AE1-3948-9680-9A1FF5ED86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7076" y="4113842"/>
                  <a:ext cx="815351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72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617F7596-01F7-9242-9DC9-CAE17C9EBE55}"/>
                    </a:ext>
                  </a:extLst>
                </p:cNvPr>
                <p:cNvSpPr/>
                <p:nvPr/>
              </p:nvSpPr>
              <p:spPr>
                <a:xfrm>
                  <a:off x="7540033" y="4113842"/>
                  <a:ext cx="8188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617F7596-01F7-9242-9DC9-CAE17C9EBE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0033" y="4113842"/>
                  <a:ext cx="818814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72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B532F1D9-6E48-E64D-A9DA-7A561A0F419E}"/>
                    </a:ext>
                  </a:extLst>
                </p:cNvPr>
                <p:cNvSpPr/>
                <p:nvPr/>
              </p:nvSpPr>
              <p:spPr>
                <a:xfrm>
                  <a:off x="4537987" y="3350113"/>
                  <a:ext cx="87928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B532F1D9-6E48-E64D-A9DA-7A561A0F41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7987" y="3350113"/>
                  <a:ext cx="879280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7393B570-C282-6645-BBC7-3D20D20C9BEB}"/>
                    </a:ext>
                  </a:extLst>
                </p:cNvPr>
                <p:cNvSpPr/>
                <p:nvPr/>
              </p:nvSpPr>
              <p:spPr>
                <a:xfrm>
                  <a:off x="6964888" y="3326054"/>
                  <a:ext cx="87928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7393B570-C282-6645-BBC7-3D20D20C9B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4888" y="3326054"/>
                  <a:ext cx="879280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0154BD8F-C073-5149-AFC1-F32EC28A9374}"/>
                    </a:ext>
                  </a:extLst>
                </p:cNvPr>
                <p:cNvSpPr/>
                <p:nvPr/>
              </p:nvSpPr>
              <p:spPr>
                <a:xfrm>
                  <a:off x="5813578" y="2374225"/>
                  <a:ext cx="73526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0154BD8F-C073-5149-AFC1-F32EC28A93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3578" y="2374225"/>
                  <a:ext cx="735266" cy="461665"/>
                </a:xfrm>
                <a:prstGeom prst="rect">
                  <a:avLst/>
                </a:prstGeom>
                <a:blipFill>
                  <a:blip r:embed="rId11"/>
                  <a:stretch>
                    <a:fillRect l="-16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2D2D69B-C5E3-1349-A47A-C8A0EE9411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2491" y="2014386"/>
              <a:ext cx="1212472" cy="491502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Left Arrow 39">
              <a:extLst>
                <a:ext uri="{FF2B5EF4-FFF2-40B4-BE49-F238E27FC236}">
                  <a16:creationId xmlns:a16="http://schemas.microsoft.com/office/drawing/2014/main" id="{7D4C7C2B-A227-3548-98A9-90D5ECD77BC2}"/>
                </a:ext>
              </a:extLst>
            </p:cNvPr>
            <p:cNvSpPr/>
            <p:nvPr/>
          </p:nvSpPr>
          <p:spPr>
            <a:xfrm rot="4343441">
              <a:off x="5103877" y="4908853"/>
              <a:ext cx="316700" cy="39808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1490E29-D398-864E-8C89-9D0776BEB5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91330" y="3144878"/>
              <a:ext cx="0" cy="894492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B753815-4D15-A942-BD3A-7465335150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83251" y="2660210"/>
              <a:ext cx="903391" cy="411675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7FF9158-7DB0-DC41-AE44-EC96B43657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70493" y="3000640"/>
              <a:ext cx="529927" cy="36702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82C97B9-1046-504E-89FC-0AECC9AEA6E9}"/>
                </a:ext>
              </a:extLst>
            </p:cNvPr>
            <p:cNvCxnSpPr>
              <a:cxnSpLocks/>
              <a:endCxn id="30" idx="6"/>
            </p:cNvCxnSpPr>
            <p:nvPr/>
          </p:nvCxnSpPr>
          <p:spPr>
            <a:xfrm flipH="1">
              <a:off x="7935922" y="3300798"/>
              <a:ext cx="46198" cy="770507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AB5F4B7-5241-6A4E-AE3C-ABD1EFE7A7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20491" y="2468086"/>
              <a:ext cx="871688" cy="574382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Left Arrow 35">
              <a:extLst>
                <a:ext uri="{FF2B5EF4-FFF2-40B4-BE49-F238E27FC236}">
                  <a16:creationId xmlns:a16="http://schemas.microsoft.com/office/drawing/2014/main" id="{B2DD2F04-F188-8D41-9541-A6B5F0B7BCE4}"/>
                </a:ext>
              </a:extLst>
            </p:cNvPr>
            <p:cNvSpPr/>
            <p:nvPr/>
          </p:nvSpPr>
          <p:spPr>
            <a:xfrm rot="17038108">
              <a:off x="7210564" y="4897681"/>
              <a:ext cx="316700" cy="39808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456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6656E1F-7818-3943-8278-C91B7DA90F30}"/>
              </a:ext>
            </a:extLst>
          </p:cNvPr>
          <p:cNvGrpSpPr/>
          <p:nvPr/>
        </p:nvGrpSpPr>
        <p:grpSpPr>
          <a:xfrm>
            <a:off x="1112463" y="934737"/>
            <a:ext cx="8100404" cy="6233734"/>
            <a:chOff x="1112463" y="934737"/>
            <a:chExt cx="8100404" cy="6233734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B49AA87-1D0F-8D4C-A480-73A3CF9A82C4}"/>
                </a:ext>
              </a:extLst>
            </p:cNvPr>
            <p:cNvGrpSpPr/>
            <p:nvPr/>
          </p:nvGrpSpPr>
          <p:grpSpPr>
            <a:xfrm>
              <a:off x="1112463" y="3801395"/>
              <a:ext cx="2949013" cy="2595036"/>
              <a:chOff x="1112463" y="3801395"/>
              <a:chExt cx="2949013" cy="2595036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FEC36723-CB97-3A43-ACCE-1757AFD905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70687" y="3801395"/>
                <a:ext cx="2578100" cy="1574800"/>
              </a:xfrm>
              <a:prstGeom prst="rect">
                <a:avLst/>
              </a:prstGeom>
            </p:spPr>
          </p:pic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D436A7A4-E610-BB4F-8752-AE72FE55E1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12463" y="4821631"/>
                <a:ext cx="2578100" cy="1574800"/>
              </a:xfrm>
              <a:prstGeom prst="rect">
                <a:avLst/>
              </a:prstGeom>
            </p:spPr>
          </p:pic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7E34D62D-9FE8-6844-BD40-33BF8312E5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83376" y="4717664"/>
                <a:ext cx="2578100" cy="1328945"/>
              </a:xfrm>
              <a:prstGeom prst="rect">
                <a:avLst/>
              </a:prstGeom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3F0247F-B01C-AF47-A26B-5B0A8AAC209E}"/>
                </a:ext>
              </a:extLst>
            </p:cNvPr>
            <p:cNvGrpSpPr/>
            <p:nvPr/>
          </p:nvGrpSpPr>
          <p:grpSpPr>
            <a:xfrm>
              <a:off x="2979133" y="934737"/>
              <a:ext cx="6233734" cy="6233734"/>
              <a:chOff x="2979133" y="1200956"/>
              <a:chExt cx="6233734" cy="6233734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FF0E5214-5288-3942-B216-FB386650559A}"/>
                  </a:ext>
                </a:extLst>
              </p:cNvPr>
              <p:cNvGrpSpPr/>
              <p:nvPr/>
            </p:nvGrpSpPr>
            <p:grpSpPr>
              <a:xfrm rot="10800000">
                <a:off x="2979133" y="1200956"/>
                <a:ext cx="6233734" cy="6233734"/>
                <a:chOff x="3065552" y="185291"/>
                <a:chExt cx="6233734" cy="6233734"/>
              </a:xfrm>
            </p:grpSpPr>
            <p:sp>
              <p:nvSpPr>
                <p:cNvPr id="3" name="Pie 2">
                  <a:extLst>
                    <a:ext uri="{FF2B5EF4-FFF2-40B4-BE49-F238E27FC236}">
                      <a16:creationId xmlns:a16="http://schemas.microsoft.com/office/drawing/2014/main" id="{8CA3F37B-31B6-BE49-8737-D46908A008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8953788">
                  <a:off x="3065552" y="185291"/>
                  <a:ext cx="6233734" cy="6233734"/>
                </a:xfrm>
                <a:prstGeom prst="pie">
                  <a:avLst/>
                </a:prstGeom>
                <a:pattFill prst="pct5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EE721FC4-98EE-4142-B579-5B4F11DCA02F}"/>
                    </a:ext>
                  </a:extLst>
                </p:cNvPr>
                <p:cNvSpPr/>
                <p:nvPr/>
              </p:nvSpPr>
              <p:spPr>
                <a:xfrm>
                  <a:off x="6745816" y="2908697"/>
                  <a:ext cx="2135294" cy="2117044"/>
                </a:xfrm>
                <a:prstGeom prst="ellipse">
                  <a:avLst/>
                </a:prstGeom>
                <a:solidFill>
                  <a:srgbClr val="0070C0">
                    <a:alpha val="61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21966E24-6873-3D46-A072-BB146CB9E4E0}"/>
                    </a:ext>
                  </a:extLst>
                </p:cNvPr>
                <p:cNvSpPr/>
                <p:nvPr/>
              </p:nvSpPr>
              <p:spPr>
                <a:xfrm>
                  <a:off x="3418593" y="2908697"/>
                  <a:ext cx="2135294" cy="2117044"/>
                </a:xfrm>
                <a:prstGeom prst="ellipse">
                  <a:avLst/>
                </a:prstGeom>
                <a:solidFill>
                  <a:srgbClr val="7030A0">
                    <a:alpha val="56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C13819DC-CDD0-1145-94DC-DDB593C406DD}"/>
                    </a:ext>
                  </a:extLst>
                </p:cNvPr>
                <p:cNvSpPr/>
                <p:nvPr/>
              </p:nvSpPr>
              <p:spPr>
                <a:xfrm>
                  <a:off x="5107216" y="3763109"/>
                  <a:ext cx="2135294" cy="2117044"/>
                </a:xfrm>
                <a:prstGeom prst="ellipse">
                  <a:avLst/>
                </a:prstGeom>
                <a:solidFill>
                  <a:srgbClr val="00B0F0">
                    <a:alpha val="56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0BC59131-CCED-4544-8F2E-E453605C3811}"/>
                      </a:ext>
                    </a:extLst>
                  </p:cNvPr>
                  <p:cNvSpPr txBox="1"/>
                  <p:nvPr/>
                </p:nvSpPr>
                <p:spPr>
                  <a:xfrm>
                    <a:off x="3528025" y="2916770"/>
                    <a:ext cx="173369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</m:sup>
                          </m:sSup>
                        </m:oMath>
                      </m:oMathPara>
                    </a14:m>
                    <a:endParaRPr lang="en-US" sz="2400" b="0" dirty="0"/>
                  </a:p>
                </p:txBody>
              </p:sp>
            </mc:Choice>
            <mc:Fallback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0BC59131-CCED-4544-8F2E-E453605C381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8025" y="2916770"/>
                    <a:ext cx="1733695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C77D445C-F4C7-824C-B142-74269BB27E2D}"/>
                      </a:ext>
                    </a:extLst>
                  </p:cNvPr>
                  <p:cNvSpPr txBox="1"/>
                  <p:nvPr/>
                </p:nvSpPr>
                <p:spPr>
                  <a:xfrm>
                    <a:off x="7452178" y="3113521"/>
                    <a:ext cx="147556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</m:sup>
                          </m:sSup>
                        </m:oMath>
                      </m:oMathPara>
                    </a14:m>
                    <a:endParaRPr lang="en-US" sz="2400" b="0" dirty="0"/>
                  </a:p>
                </p:txBody>
              </p:sp>
            </mc:Choice>
            <mc:Fallback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C77D445C-F4C7-824C-B142-74269BB27E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52178" y="3113521"/>
                    <a:ext cx="1475567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F0F399CD-5DDD-614A-90E7-008460E2CCB1}"/>
                      </a:ext>
                    </a:extLst>
                  </p:cNvPr>
                  <p:cNvSpPr txBox="1"/>
                  <p:nvPr/>
                </p:nvSpPr>
                <p:spPr>
                  <a:xfrm>
                    <a:off x="5928871" y="1922990"/>
                    <a:ext cx="186700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𝑁𝑎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oMath>
                    </a14:m>
                    <a:r>
                      <a:rPr lang="en-US" sz="2400" b="0" dirty="0"/>
                      <a:t> </a:t>
                    </a:r>
                    <a:endParaRPr lang="en-US" sz="2400" b="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F0F399CD-5DDD-614A-90E7-008460E2CC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28871" y="1922990"/>
                    <a:ext cx="1867006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3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03AADE3-4C1B-C348-B990-F0BBB124DA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3839" r="54057" b="62420"/>
            <a:stretch/>
          </p:blipFill>
          <p:spPr>
            <a:xfrm>
              <a:off x="5382960" y="4770022"/>
              <a:ext cx="1262793" cy="1785410"/>
            </a:xfrm>
            <a:prstGeom prst="rect">
              <a:avLst/>
            </a:prstGeom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EB57238-1211-8C44-92DF-839A7DA80C32}"/>
                </a:ext>
              </a:extLst>
            </p:cNvPr>
            <p:cNvGrpSpPr/>
            <p:nvPr/>
          </p:nvGrpSpPr>
          <p:grpSpPr>
            <a:xfrm>
              <a:off x="4018015" y="4049048"/>
              <a:ext cx="4337369" cy="720032"/>
              <a:chOff x="4018015" y="4049048"/>
              <a:chExt cx="4337369" cy="720032"/>
            </a:xfrm>
          </p:grpSpPr>
          <p:sp>
            <p:nvSpPr>
              <p:cNvPr id="27" name="Bevel 26">
                <a:extLst>
                  <a:ext uri="{FF2B5EF4-FFF2-40B4-BE49-F238E27FC236}">
                    <a16:creationId xmlns:a16="http://schemas.microsoft.com/office/drawing/2014/main" id="{AEA048F2-E458-2F4B-9449-533745B8BC25}"/>
                  </a:ext>
                </a:extLst>
              </p:cNvPr>
              <p:cNvSpPr/>
              <p:nvPr/>
            </p:nvSpPr>
            <p:spPr>
              <a:xfrm>
                <a:off x="4018015" y="4049048"/>
                <a:ext cx="865236" cy="720032"/>
              </a:xfrm>
              <a:prstGeom prst="bevel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Bevel 29">
                <a:extLst>
                  <a:ext uri="{FF2B5EF4-FFF2-40B4-BE49-F238E27FC236}">
                    <a16:creationId xmlns:a16="http://schemas.microsoft.com/office/drawing/2014/main" id="{FCC55B7D-E79D-2349-9DD7-206923004586}"/>
                  </a:ext>
                </a:extLst>
              </p:cNvPr>
              <p:cNvSpPr/>
              <p:nvPr/>
            </p:nvSpPr>
            <p:spPr>
              <a:xfrm>
                <a:off x="7516459" y="4071305"/>
                <a:ext cx="838925" cy="680145"/>
              </a:xfrm>
              <a:prstGeom prst="bevel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5B4A2DD-A1B9-594D-939C-90B060F3C005}"/>
                </a:ext>
              </a:extLst>
            </p:cNvPr>
            <p:cNvSpPr/>
            <p:nvPr/>
          </p:nvSpPr>
          <p:spPr>
            <a:xfrm>
              <a:off x="6639245" y="4331070"/>
              <a:ext cx="1116568" cy="1673911"/>
            </a:xfrm>
            <a:custGeom>
              <a:avLst/>
              <a:gdLst>
                <a:gd name="connsiteX0" fmla="*/ 839244 w 839244"/>
                <a:gd name="connsiteY0" fmla="*/ 0 h 830937"/>
                <a:gd name="connsiteX1" fmla="*/ 701457 w 839244"/>
                <a:gd name="connsiteY1" fmla="*/ 137786 h 830937"/>
                <a:gd name="connsiteX2" fmla="*/ 626301 w 839244"/>
                <a:gd name="connsiteY2" fmla="*/ 212942 h 830937"/>
                <a:gd name="connsiteX3" fmla="*/ 526093 w 839244"/>
                <a:gd name="connsiteY3" fmla="*/ 388307 h 830937"/>
                <a:gd name="connsiteX4" fmla="*/ 475989 w 839244"/>
                <a:gd name="connsiteY4" fmla="*/ 613775 h 830937"/>
                <a:gd name="connsiteX5" fmla="*/ 438411 w 839244"/>
                <a:gd name="connsiteY5" fmla="*/ 776613 h 830937"/>
                <a:gd name="connsiteX6" fmla="*/ 350728 w 839244"/>
                <a:gd name="connsiteY6" fmla="*/ 826717 h 830937"/>
                <a:gd name="connsiteX7" fmla="*/ 187890 w 839244"/>
                <a:gd name="connsiteY7" fmla="*/ 826717 h 830937"/>
                <a:gd name="connsiteX8" fmla="*/ 37578 w 839244"/>
                <a:gd name="connsiteY8" fmla="*/ 814191 h 830937"/>
                <a:gd name="connsiteX9" fmla="*/ 0 w 839244"/>
                <a:gd name="connsiteY9" fmla="*/ 814191 h 830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39244" h="830937">
                  <a:moveTo>
                    <a:pt x="839244" y="0"/>
                  </a:moveTo>
                  <a:lnTo>
                    <a:pt x="701457" y="137786"/>
                  </a:lnTo>
                  <a:cubicBezTo>
                    <a:pt x="665966" y="173276"/>
                    <a:pt x="655528" y="171189"/>
                    <a:pt x="626301" y="212942"/>
                  </a:cubicBezTo>
                  <a:cubicBezTo>
                    <a:pt x="597074" y="254695"/>
                    <a:pt x="551145" y="321502"/>
                    <a:pt x="526093" y="388307"/>
                  </a:cubicBezTo>
                  <a:cubicBezTo>
                    <a:pt x="501041" y="455112"/>
                    <a:pt x="490603" y="549057"/>
                    <a:pt x="475989" y="613775"/>
                  </a:cubicBezTo>
                  <a:cubicBezTo>
                    <a:pt x="461375" y="678493"/>
                    <a:pt x="459288" y="741123"/>
                    <a:pt x="438411" y="776613"/>
                  </a:cubicBezTo>
                  <a:cubicBezTo>
                    <a:pt x="417534" y="812103"/>
                    <a:pt x="392482" y="818366"/>
                    <a:pt x="350728" y="826717"/>
                  </a:cubicBezTo>
                  <a:cubicBezTo>
                    <a:pt x="308974" y="835068"/>
                    <a:pt x="240082" y="828805"/>
                    <a:pt x="187890" y="826717"/>
                  </a:cubicBezTo>
                  <a:cubicBezTo>
                    <a:pt x="135698" y="824629"/>
                    <a:pt x="68893" y="816279"/>
                    <a:pt x="37578" y="814191"/>
                  </a:cubicBezTo>
                  <a:cubicBezTo>
                    <a:pt x="6263" y="812103"/>
                    <a:pt x="3131" y="813147"/>
                    <a:pt x="0" y="814191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73132A7-2BBA-5F4A-94C1-7AD48A73DFA2}"/>
                </a:ext>
              </a:extLst>
            </p:cNvPr>
            <p:cNvSpPr/>
            <p:nvPr/>
          </p:nvSpPr>
          <p:spPr>
            <a:xfrm>
              <a:off x="4537276" y="4428966"/>
              <a:ext cx="868101" cy="1752112"/>
            </a:xfrm>
            <a:custGeom>
              <a:avLst/>
              <a:gdLst>
                <a:gd name="connsiteX0" fmla="*/ 0 w 868101"/>
                <a:gd name="connsiteY0" fmla="*/ 0 h 2176237"/>
                <a:gd name="connsiteX1" fmla="*/ 312516 w 868101"/>
                <a:gd name="connsiteY1" fmla="*/ 150470 h 2176237"/>
                <a:gd name="connsiteX2" fmla="*/ 439838 w 868101"/>
                <a:gd name="connsiteY2" fmla="*/ 254643 h 2176237"/>
                <a:gd name="connsiteX3" fmla="*/ 532435 w 868101"/>
                <a:gd name="connsiteY3" fmla="*/ 381964 h 2176237"/>
                <a:gd name="connsiteX4" fmla="*/ 671332 w 868101"/>
                <a:gd name="connsiteY4" fmla="*/ 648182 h 2176237"/>
                <a:gd name="connsiteX5" fmla="*/ 694481 w 868101"/>
                <a:gd name="connsiteY5" fmla="*/ 798653 h 2176237"/>
                <a:gd name="connsiteX6" fmla="*/ 740780 w 868101"/>
                <a:gd name="connsiteY6" fmla="*/ 949124 h 2176237"/>
                <a:gd name="connsiteX7" fmla="*/ 763929 w 868101"/>
                <a:gd name="connsiteY7" fmla="*/ 1365812 h 2176237"/>
                <a:gd name="connsiteX8" fmla="*/ 787078 w 868101"/>
                <a:gd name="connsiteY8" fmla="*/ 1643605 h 2176237"/>
                <a:gd name="connsiteX9" fmla="*/ 810228 w 868101"/>
                <a:gd name="connsiteY9" fmla="*/ 1921397 h 2176237"/>
                <a:gd name="connsiteX10" fmla="*/ 821802 w 868101"/>
                <a:gd name="connsiteY10" fmla="*/ 2060293 h 2176237"/>
                <a:gd name="connsiteX11" fmla="*/ 844952 w 868101"/>
                <a:gd name="connsiteY11" fmla="*/ 2141316 h 2176237"/>
                <a:gd name="connsiteX12" fmla="*/ 868101 w 868101"/>
                <a:gd name="connsiteY12" fmla="*/ 2176040 h 2176237"/>
                <a:gd name="connsiteX13" fmla="*/ 844952 w 868101"/>
                <a:gd name="connsiteY13" fmla="*/ 2152891 h 217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68101" h="2176237">
                  <a:moveTo>
                    <a:pt x="0" y="0"/>
                  </a:moveTo>
                  <a:cubicBezTo>
                    <a:pt x="119605" y="54015"/>
                    <a:pt x="239210" y="108030"/>
                    <a:pt x="312516" y="150470"/>
                  </a:cubicBezTo>
                  <a:cubicBezTo>
                    <a:pt x="385822" y="192911"/>
                    <a:pt x="403185" y="216061"/>
                    <a:pt x="439838" y="254643"/>
                  </a:cubicBezTo>
                  <a:cubicBezTo>
                    <a:pt x="476491" y="293225"/>
                    <a:pt x="493853" y="316374"/>
                    <a:pt x="532435" y="381964"/>
                  </a:cubicBezTo>
                  <a:cubicBezTo>
                    <a:pt x="571017" y="447554"/>
                    <a:pt x="644324" y="578734"/>
                    <a:pt x="671332" y="648182"/>
                  </a:cubicBezTo>
                  <a:cubicBezTo>
                    <a:pt x="698340" y="717630"/>
                    <a:pt x="682906" y="748496"/>
                    <a:pt x="694481" y="798653"/>
                  </a:cubicBezTo>
                  <a:cubicBezTo>
                    <a:pt x="706056" y="848810"/>
                    <a:pt x="729205" y="854597"/>
                    <a:pt x="740780" y="949124"/>
                  </a:cubicBezTo>
                  <a:cubicBezTo>
                    <a:pt x="752355" y="1043651"/>
                    <a:pt x="756213" y="1250065"/>
                    <a:pt x="763929" y="1365812"/>
                  </a:cubicBezTo>
                  <a:cubicBezTo>
                    <a:pt x="771645" y="1481559"/>
                    <a:pt x="787078" y="1643605"/>
                    <a:pt x="787078" y="1643605"/>
                  </a:cubicBezTo>
                  <a:lnTo>
                    <a:pt x="810228" y="1921397"/>
                  </a:lnTo>
                  <a:cubicBezTo>
                    <a:pt x="816015" y="1990845"/>
                    <a:pt x="816015" y="2023640"/>
                    <a:pt x="821802" y="2060293"/>
                  </a:cubicBezTo>
                  <a:cubicBezTo>
                    <a:pt x="827589" y="2096946"/>
                    <a:pt x="844952" y="2141316"/>
                    <a:pt x="844952" y="2141316"/>
                  </a:cubicBezTo>
                  <a:cubicBezTo>
                    <a:pt x="852669" y="2160607"/>
                    <a:pt x="868101" y="2174111"/>
                    <a:pt x="868101" y="2176040"/>
                  </a:cubicBezTo>
                  <a:cubicBezTo>
                    <a:pt x="868101" y="2177969"/>
                    <a:pt x="856526" y="2165430"/>
                    <a:pt x="844952" y="215289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8BC2761-9AE1-3948-9680-9A1FF5ED86C9}"/>
                    </a:ext>
                  </a:extLst>
                </p:cNvPr>
                <p:cNvSpPr/>
                <p:nvPr/>
              </p:nvSpPr>
              <p:spPr>
                <a:xfrm>
                  <a:off x="4037076" y="4113842"/>
                  <a:ext cx="81535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8BC2761-9AE1-3948-9680-9A1FF5ED86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7076" y="4113842"/>
                  <a:ext cx="815351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72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617F7596-01F7-9242-9DC9-CAE17C9EBE55}"/>
                    </a:ext>
                  </a:extLst>
                </p:cNvPr>
                <p:cNvSpPr/>
                <p:nvPr/>
              </p:nvSpPr>
              <p:spPr>
                <a:xfrm>
                  <a:off x="7540033" y="4113842"/>
                  <a:ext cx="8188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617F7596-01F7-9242-9DC9-CAE17C9EBE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0033" y="4113842"/>
                  <a:ext cx="818814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72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B532F1D9-6E48-E64D-A9DA-7A561A0F419E}"/>
                    </a:ext>
                  </a:extLst>
                </p:cNvPr>
                <p:cNvSpPr/>
                <p:nvPr/>
              </p:nvSpPr>
              <p:spPr>
                <a:xfrm>
                  <a:off x="4537987" y="3350113"/>
                  <a:ext cx="87928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B532F1D9-6E48-E64D-A9DA-7A561A0F41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7987" y="3350113"/>
                  <a:ext cx="879280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7393B570-C282-6645-BBC7-3D20D20C9BEB}"/>
                    </a:ext>
                  </a:extLst>
                </p:cNvPr>
                <p:cNvSpPr/>
                <p:nvPr/>
              </p:nvSpPr>
              <p:spPr>
                <a:xfrm>
                  <a:off x="6964888" y="3326054"/>
                  <a:ext cx="87928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7393B570-C282-6645-BBC7-3D20D20C9B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4888" y="3326054"/>
                  <a:ext cx="879280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0154BD8F-C073-5149-AFC1-F32EC28A9374}"/>
                    </a:ext>
                  </a:extLst>
                </p:cNvPr>
                <p:cNvSpPr/>
                <p:nvPr/>
              </p:nvSpPr>
              <p:spPr>
                <a:xfrm>
                  <a:off x="5813578" y="2374225"/>
                  <a:ext cx="73526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0154BD8F-C073-5149-AFC1-F32EC28A93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3578" y="2374225"/>
                  <a:ext cx="735266" cy="461665"/>
                </a:xfrm>
                <a:prstGeom prst="rect">
                  <a:avLst/>
                </a:prstGeom>
                <a:blipFill>
                  <a:blip r:embed="rId11"/>
                  <a:stretch>
                    <a:fillRect l="-16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2D2D69B-C5E3-1349-A47A-C8A0EE9411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1632" y="2328021"/>
              <a:ext cx="679996" cy="309029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Left Arrow 40">
              <a:extLst>
                <a:ext uri="{FF2B5EF4-FFF2-40B4-BE49-F238E27FC236}">
                  <a16:creationId xmlns:a16="http://schemas.microsoft.com/office/drawing/2014/main" id="{D56ADBDB-E149-984D-AC6C-D434ACEBBBEF}"/>
                </a:ext>
              </a:extLst>
            </p:cNvPr>
            <p:cNvSpPr/>
            <p:nvPr/>
          </p:nvSpPr>
          <p:spPr>
            <a:xfrm rot="17038108">
              <a:off x="7210564" y="4897681"/>
              <a:ext cx="316700" cy="39808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1490E29-D398-864E-8C89-9D0776BEB5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91330" y="3144878"/>
              <a:ext cx="0" cy="894492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B753815-4D15-A942-BD3A-7465335150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83251" y="2660210"/>
              <a:ext cx="903391" cy="411675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7FF9158-7DB0-DC41-AE44-EC96B43657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70493" y="3000640"/>
              <a:ext cx="529927" cy="36702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82C97B9-1046-504E-89FC-0AECC9AEA6E9}"/>
                </a:ext>
              </a:extLst>
            </p:cNvPr>
            <p:cNvCxnSpPr>
              <a:cxnSpLocks/>
              <a:endCxn id="30" idx="6"/>
            </p:cNvCxnSpPr>
            <p:nvPr/>
          </p:nvCxnSpPr>
          <p:spPr>
            <a:xfrm flipH="1">
              <a:off x="7935922" y="3300798"/>
              <a:ext cx="46198" cy="770507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AB5F4B7-5241-6A4E-AE3C-ABD1EFE7A72A}"/>
                </a:ext>
              </a:extLst>
            </p:cNvPr>
            <p:cNvCxnSpPr>
              <a:cxnSpLocks/>
            </p:cNvCxnSpPr>
            <p:nvPr/>
          </p:nvCxnSpPr>
          <p:spPr>
            <a:xfrm>
              <a:off x="6643607" y="2223660"/>
              <a:ext cx="877707" cy="672619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Left Arrow 35">
              <a:extLst>
                <a:ext uri="{FF2B5EF4-FFF2-40B4-BE49-F238E27FC236}">
                  <a16:creationId xmlns:a16="http://schemas.microsoft.com/office/drawing/2014/main" id="{3EEEA9D9-3B5E-9047-808B-6C0D25CF7711}"/>
                </a:ext>
              </a:extLst>
            </p:cNvPr>
            <p:cNvSpPr/>
            <p:nvPr/>
          </p:nvSpPr>
          <p:spPr>
            <a:xfrm rot="4343441">
              <a:off x="5103877" y="4908853"/>
              <a:ext cx="316700" cy="39808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7263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009519A-B33C-B140-97B5-8C8179080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454" y="763927"/>
            <a:ext cx="3125375" cy="27547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B5AC88-8762-5D46-8A56-333E9CD39CB7}"/>
              </a:ext>
            </a:extLst>
          </p:cNvPr>
          <p:cNvSpPr txBox="1"/>
          <p:nvPr/>
        </p:nvSpPr>
        <p:spPr>
          <a:xfrm>
            <a:off x="2916819" y="371712"/>
            <a:ext cx="1342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C09445-A125-0F46-9662-2BB5BE594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340" y="658926"/>
            <a:ext cx="3309975" cy="29986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8710B0-2806-C349-8500-42E44439BAEF}"/>
              </a:ext>
            </a:extLst>
          </p:cNvPr>
          <p:cNvSpPr txBox="1"/>
          <p:nvPr/>
        </p:nvSpPr>
        <p:spPr>
          <a:xfrm>
            <a:off x="6439385" y="371711"/>
            <a:ext cx="1342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FED150A-7046-7B41-8D4C-C5A74ED98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3454" y="4090646"/>
            <a:ext cx="3173071" cy="276735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E77556A-AF1A-2748-B1CA-8A3381F6CE48}"/>
              </a:ext>
            </a:extLst>
          </p:cNvPr>
          <p:cNvSpPr txBox="1"/>
          <p:nvPr/>
        </p:nvSpPr>
        <p:spPr>
          <a:xfrm>
            <a:off x="2976624" y="3749536"/>
            <a:ext cx="1342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C6A092C-D9E8-DB4B-AA75-651CD8053C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4781" y="4087665"/>
            <a:ext cx="3173071" cy="277033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5F59F5C-2554-7843-BDB8-3E9EC10D66EC}"/>
              </a:ext>
            </a:extLst>
          </p:cNvPr>
          <p:cNvSpPr txBox="1"/>
          <p:nvPr/>
        </p:nvSpPr>
        <p:spPr>
          <a:xfrm>
            <a:off x="6460602" y="3713981"/>
            <a:ext cx="1342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001058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80</Words>
  <Application>Microsoft Macintosh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9</cp:revision>
  <dcterms:created xsi:type="dcterms:W3CDTF">2021-04-17T18:14:17Z</dcterms:created>
  <dcterms:modified xsi:type="dcterms:W3CDTF">2021-04-17T18:46:11Z</dcterms:modified>
</cp:coreProperties>
</file>