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43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8980-3690-9541-BD02-757540B01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8333E-C750-6446-A316-6B95F7416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AE4C7-7213-654C-B7A4-B77215AF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87F7-79D1-6140-9028-4B794DA2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9AFA0-95BA-C641-9DFA-B16C46BF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D776-2A30-CA48-9724-AFE5EC6C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8814D-EE84-0345-A083-75D4D2C0D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D14AD-8C7B-6745-8AA0-C43B8E87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C310A-221A-E944-A577-8097077B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B6DBA-2B9D-6E49-A75A-795BC014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4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E4FA0-68C8-FC49-BDB4-9DBB0D928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DBC75-C69B-CC4E-A4D7-29F076CE0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F995-720D-3242-9B91-17608257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07D2-D1AA-A74D-A4A4-CEF01DC1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1006-49E8-BF4D-AD15-1C065835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0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9505-4742-DE43-861D-7DA1E209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F12B-2C30-5B40-95E5-D8C886B8A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08726-4E00-3D4F-91C3-7E69F495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7FC-AB87-704A-830D-95A354AD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75811-BF0D-2048-A376-742CCA15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6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97CD-60F1-4A41-8529-48510091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58213-DF82-0544-9106-A62B6BAD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AD672-E476-2C4D-8F24-57BC182A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90D85-9B0B-0D4A-9B95-CAA964CF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3E691-B572-5445-AA32-01BA6D6D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3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0F76-92D5-D04F-B81C-F8255862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62535-0EBF-BE41-BE72-FEC1074F0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93FA5-326D-9147-ACE8-36BC010D9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2006B-672E-694E-AC67-2733FC23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1D6B5-550E-7940-B2CD-8776C7FF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88FD5-E2F3-9C4B-9FEA-9162368F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1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F6B9-0A26-5C4D-85A9-0A3B9771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D2540-2095-384F-B505-C2CF4DE4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B1A0-A3CA-8C4E-9320-B1B8A5B3E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BF42F-D9D3-FD46-B8C1-246D44935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DE466-E3EA-4749-B5EB-490AB3ACC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46D00-FB45-7142-ABDA-E190DD36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4E310-49C2-C24C-8DFE-2957C486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D7CD2-A663-2244-A898-4E1857E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1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68D6-D79B-784D-9FDC-D318B8F0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C5E40-5799-704F-AEB1-FA960AB8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16628-E9F6-0A4D-8226-49E6CE8B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0E1EA-74A8-C44F-9859-144AA122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5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7C697-0E1B-8D43-A6F6-A3EDBC1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35665-6EAE-4246-9A5E-5F0C3ECE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B9BC6-E5A2-144B-A3BA-A5AA88E9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9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541A-C4D3-104A-9D97-D7936D13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8699-0684-C048-86D0-CE60D7B90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208C2-D357-9340-93D5-062A2EF5E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ABB4D-E4B5-CC43-A310-25A1DE93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B1324-D07B-4D47-9B5D-3BC261CD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02F36-F685-4545-B624-1DB04931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7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64C6-C8F6-1649-BB54-EAB46905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8646D-CA16-3046-97BA-9E7B6A211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20F84-3190-8A40-BFB0-F14589BB0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67DA0-D7BE-714B-86A2-468744AB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3E412-E6BF-FF4C-904B-C3CA848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F6D13-9EFB-2748-A975-ED1688E6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8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F589C-231E-CF4E-BFF7-D7533DDF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BE33B-95B0-5448-AB17-3A2BE95D1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86790-D5C6-A449-A978-C350BF535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74EEB-B1A4-7048-BD21-274858B4765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16C8C-4F77-F54A-A9DD-EE15D3195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95743-7D77-DC49-A1BE-C58033BC2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428B-04D7-084F-AFAE-89042C7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58581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About lab today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17F4A4-84FA-7E49-996E-AF5DAEF5FC34}"/>
              </a:ext>
            </a:extLst>
          </p:cNvPr>
          <p:cNvSpPr/>
          <p:nvPr/>
        </p:nvSpPr>
        <p:spPr>
          <a:xfrm>
            <a:off x="426571" y="1415513"/>
            <a:ext cx="11560990" cy="4334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an unknown gas from its mass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preparation, you’ll have the option to ask for a reference gas (e.g., N</a:t>
            </a:r>
            <a:r>
              <a:rPr lang="en-US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whatever).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You’ll get an unknown (hydrogen, methane, oxygen, or propane).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to identify the unknown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without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flame tests – by mass only.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flame test is optional and for fun only, after you’ve submitted your ID.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Throughout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note your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procedure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(what you did) and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(what you saw). This could be helpful if it turns out that you made a mistake somewhere along the way. Any request for partial credit must be backed up by this information, entered in your lab notebook.</a:t>
            </a:r>
          </a:p>
        </p:txBody>
      </p:sp>
    </p:spTree>
    <p:extLst>
      <p:ext uri="{BB962C8B-B14F-4D97-AF65-F5344CB8AC3E}">
        <p14:creationId xmlns:p14="http://schemas.microsoft.com/office/powerpoint/2010/main" val="169358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130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6</cp:revision>
  <dcterms:created xsi:type="dcterms:W3CDTF">2021-02-04T20:04:26Z</dcterms:created>
  <dcterms:modified xsi:type="dcterms:W3CDTF">2022-01-17T01:05:37Z</dcterms:modified>
</cp:coreProperties>
</file>