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00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88"/>
  </p:normalViewPr>
  <p:slideViewPr>
    <p:cSldViewPr snapToGrid="0" showGuides="1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E7A4-A451-0CE9-BAA9-589108DEAD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A467EB-475E-9096-53DD-EFB5E924D9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B5283-71E0-F24E-66E3-FEF3F099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1E2C-03EA-924C-AD1A-201ACE26BDC1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2FD58-AF43-1D8A-DE6F-E53821E98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F4791-99AD-8196-9253-EDBA3F00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F7DE-860F-A94C-AF4A-09A887DD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21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33150-3910-7229-B83D-540098C3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3FFB2-5A4C-4A32-F483-8173BE464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7AD9E-6ABA-B853-CAAA-7304CCAF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1E2C-03EA-924C-AD1A-201ACE26BDC1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9F823-CDF4-F1FB-34B2-54895AFB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EF371-9F6F-940D-CC52-DB00B5DF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F7DE-860F-A94C-AF4A-09A887DD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19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3F5E6A-A8B8-2C7D-5879-FDE67C02ED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86541-846E-2082-39F6-530A36FCB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98FD9-B210-A87C-276D-AFE083244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1E2C-03EA-924C-AD1A-201ACE26BDC1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6F410-D35A-F7F8-D7BB-7EF2AC7E5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FB9F7-E3D1-CC43-D420-C41F866A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F7DE-860F-A94C-AF4A-09A887DD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2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8CDF-2EB8-80A4-F2CA-F6294969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758A4-C38F-068C-27C2-BF56335B8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2F440-70FF-1B3D-DF4F-86756A9A9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1E2C-03EA-924C-AD1A-201ACE26BDC1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6E6E4-F053-B4A7-EE37-FB3653AC9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A4106-C462-2B31-C32C-48766F223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F7DE-860F-A94C-AF4A-09A887DD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8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2376-42AE-A3AB-F418-7154B6950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AEBB1-DD25-3E38-F289-814E4ED27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DFBD9-0257-A8AE-C8B8-0088036DC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1E2C-03EA-924C-AD1A-201ACE26BDC1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83361-C3E6-0772-74D2-A89EE4C37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A2030-D24A-592F-0DFA-2604FA1A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F7DE-860F-A94C-AF4A-09A887DD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1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C2B0D-2114-CB23-C4E6-751E502C5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C70FF-2825-5792-E892-7655C9638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3689FA-E5A5-4FC9-4ED0-C4E81974B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EE269-7E39-80C0-B9CB-4E91947FD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1E2C-03EA-924C-AD1A-201ACE26BDC1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2E1E0-5DE7-4829-D97C-74F97E46B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DEEB1-93A8-1D38-4D9A-5703AFCA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F7DE-860F-A94C-AF4A-09A887DD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6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739D-F675-98BD-C148-098A8882F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C66C7-04CD-9A3D-6417-EFAB48CB6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7AEEC-D1EB-C0C5-933F-210E46B5D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E1B2DB-241E-7730-C379-96E833ADB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5322E-01ED-B0DC-A179-80C56D8E3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C5B60-D02A-9295-E490-EDA8E3A78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1E2C-03EA-924C-AD1A-201ACE26BDC1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3907BB-9B30-FF94-13D4-676CC1F44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959C3-2D68-2AD4-A64A-B432DB6AF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F7DE-860F-A94C-AF4A-09A887DD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1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E0906-50CE-8E61-71CB-E81EF576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E9A0E6-C4F0-772F-D97E-4F49604B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1E2C-03EA-924C-AD1A-201ACE26BDC1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D9007-F524-B4B6-E751-379ECE37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DDB85-D839-E0EA-BCB5-5E323680C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F7DE-860F-A94C-AF4A-09A887DD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A69E2-6EA5-8010-F3C8-80AEDA0A7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1E2C-03EA-924C-AD1A-201ACE26BDC1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E8B21-A5C2-1F68-890A-DBFA38DF6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7DB7B-DE79-0137-1902-4D1E3E5A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F7DE-860F-A94C-AF4A-09A887DD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2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74C2-7CEA-E178-2D03-9EF47168B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F68DD-0696-339E-51A7-7D80362C6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EEE07-C797-D4A1-6AD3-2E1EFC2BC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888A0-DEF0-0DC6-4BB4-D00DA9A94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1E2C-03EA-924C-AD1A-201ACE26BDC1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D2D53-B012-FDEE-5847-981A8F57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1FEB55-CF62-BDC5-0DA3-D4C19B2C2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F7DE-860F-A94C-AF4A-09A887DD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627B-B3F7-FB3E-8F98-3FAC4B5B5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95CA41-C611-3949-0CE0-72979E75E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709C9-D146-4A19-0D7A-3D634FA8BA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BF517-F622-BB5D-CD82-9D1E260AB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1E2C-03EA-924C-AD1A-201ACE26BDC1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AAE12-D36C-E60C-4CDB-81255BE17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C68A9-3077-136E-970B-76FF02CE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F7DE-860F-A94C-AF4A-09A887DD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5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5D569D-31B9-1FAB-349A-89B174823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55553-EB45-F893-8AD2-BD773A05D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56246-DF82-E728-5D5B-5CEDED973B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01E2C-03EA-924C-AD1A-201ACE26BDC1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D9626-FACE-24F4-B1AE-B43239F57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07B83-A474-9C5F-36E8-A0169735E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8F7DE-860F-A94C-AF4A-09A887DD3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4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6E1B8E-558B-C304-521B-1E63D632EB8E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In the last “Pause for Analysis” of Cambio3.0, don’t forget these steps 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0A3431-2D7B-6769-1E34-0A3DB38B1E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63" t="17602" r="6528" b="20237"/>
          <a:stretch/>
        </p:blipFill>
        <p:spPr>
          <a:xfrm>
            <a:off x="311301" y="1314450"/>
            <a:ext cx="4637889" cy="35583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014DD5-799B-A3C4-FA45-C1545ECB65C2}"/>
                  </a:ext>
                </a:extLst>
              </p:cNvPr>
              <p:cNvSpPr txBox="1"/>
              <p:nvPr/>
            </p:nvSpPr>
            <p:spPr>
              <a:xfrm>
                <a:off x="4777740" y="2418068"/>
                <a:ext cx="7269478" cy="156966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2. Create</a:t>
                </a:r>
                <a:r>
                  <a:rPr lang="en-US" sz="2400" dirty="0"/>
                  <a:t> an emissions scenario (using </a:t>
                </a:r>
                <a:r>
                  <a:rPr lang="en-US" sz="2400" dirty="0" err="1"/>
                  <a:t>ScheduledFlowsLTE</a:t>
                </a:r>
                <a:r>
                  <a:rPr lang="en-US" sz="2400" dirty="0"/>
                  <a:t>) whose temperature anomaly gets as close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2.5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sz="2400" dirty="0"/>
                  <a:t> as possible, without ever rising above that temperature, even for Level 3 feedbacks.  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0014DD5-799B-A3C4-FA45-C1545ECB6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740" y="2418068"/>
                <a:ext cx="7269478" cy="1569660"/>
              </a:xfrm>
              <a:prstGeom prst="rect">
                <a:avLst/>
              </a:prstGeom>
              <a:blipFill>
                <a:blip r:embed="rId3"/>
                <a:stretch>
                  <a:fillRect l="-1220" t="-3200" r="-1742" b="-720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Arrow 4">
            <a:extLst>
              <a:ext uri="{FF2B5EF4-FFF2-40B4-BE49-F238E27FC236}">
                <a16:creationId xmlns:a16="http://schemas.microsoft.com/office/drawing/2014/main" id="{EFA793A5-B545-9E8E-E378-A65BB2B26DF9}"/>
              </a:ext>
            </a:extLst>
          </p:cNvPr>
          <p:cNvSpPr/>
          <p:nvPr/>
        </p:nvSpPr>
        <p:spPr>
          <a:xfrm rot="10800000">
            <a:off x="3714750" y="1688395"/>
            <a:ext cx="960120" cy="178389"/>
          </a:xfrm>
          <a:prstGeom prst="rightArrow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AA73FE7E-B021-AF94-35A5-64B2FCD443BC}"/>
              </a:ext>
            </a:extLst>
          </p:cNvPr>
          <p:cNvSpPr/>
          <p:nvPr/>
        </p:nvSpPr>
        <p:spPr>
          <a:xfrm>
            <a:off x="3063240" y="2861787"/>
            <a:ext cx="1345507" cy="1015965"/>
          </a:xfrm>
          <a:custGeom>
            <a:avLst/>
            <a:gdLst>
              <a:gd name="connsiteX0" fmla="*/ 0 w 1345507"/>
              <a:gd name="connsiteY0" fmla="*/ 635793 h 1015965"/>
              <a:gd name="connsiteX1" fmla="*/ 125730 w 1345507"/>
              <a:gd name="connsiteY1" fmla="*/ 224313 h 1015965"/>
              <a:gd name="connsiteX2" fmla="*/ 171450 w 1345507"/>
              <a:gd name="connsiteY2" fmla="*/ 132873 h 1015965"/>
              <a:gd name="connsiteX3" fmla="*/ 240030 w 1345507"/>
              <a:gd name="connsiteY3" fmla="*/ 52863 h 1015965"/>
              <a:gd name="connsiteX4" fmla="*/ 377190 w 1345507"/>
              <a:gd name="connsiteY4" fmla="*/ 7143 h 1015965"/>
              <a:gd name="connsiteX5" fmla="*/ 582930 w 1345507"/>
              <a:gd name="connsiteY5" fmla="*/ 18573 h 1015965"/>
              <a:gd name="connsiteX6" fmla="*/ 765810 w 1345507"/>
              <a:gd name="connsiteY6" fmla="*/ 178593 h 1015965"/>
              <a:gd name="connsiteX7" fmla="*/ 857250 w 1345507"/>
              <a:gd name="connsiteY7" fmla="*/ 361473 h 1015965"/>
              <a:gd name="connsiteX8" fmla="*/ 948690 w 1345507"/>
              <a:gd name="connsiteY8" fmla="*/ 544353 h 1015965"/>
              <a:gd name="connsiteX9" fmla="*/ 1085850 w 1345507"/>
              <a:gd name="connsiteY9" fmla="*/ 750093 h 1015965"/>
              <a:gd name="connsiteX10" fmla="*/ 1314450 w 1345507"/>
              <a:gd name="connsiteY10" fmla="*/ 978693 h 1015965"/>
              <a:gd name="connsiteX11" fmla="*/ 1337310 w 1345507"/>
              <a:gd name="connsiteY11" fmla="*/ 1012983 h 1015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45507" h="1015965">
                <a:moveTo>
                  <a:pt x="0" y="635793"/>
                </a:moveTo>
                <a:cubicBezTo>
                  <a:pt x="48577" y="471963"/>
                  <a:pt x="97155" y="308133"/>
                  <a:pt x="125730" y="224313"/>
                </a:cubicBezTo>
                <a:cubicBezTo>
                  <a:pt x="154305" y="140493"/>
                  <a:pt x="152400" y="161448"/>
                  <a:pt x="171450" y="132873"/>
                </a:cubicBezTo>
                <a:cubicBezTo>
                  <a:pt x="190500" y="104298"/>
                  <a:pt x="205740" y="73818"/>
                  <a:pt x="240030" y="52863"/>
                </a:cubicBezTo>
                <a:cubicBezTo>
                  <a:pt x="274320" y="31908"/>
                  <a:pt x="320040" y="12858"/>
                  <a:pt x="377190" y="7143"/>
                </a:cubicBezTo>
                <a:cubicBezTo>
                  <a:pt x="434340" y="1428"/>
                  <a:pt x="518160" y="-10002"/>
                  <a:pt x="582930" y="18573"/>
                </a:cubicBezTo>
                <a:cubicBezTo>
                  <a:pt x="647700" y="47148"/>
                  <a:pt x="720090" y="121443"/>
                  <a:pt x="765810" y="178593"/>
                </a:cubicBezTo>
                <a:cubicBezTo>
                  <a:pt x="811530" y="235743"/>
                  <a:pt x="857250" y="361473"/>
                  <a:pt x="857250" y="361473"/>
                </a:cubicBezTo>
                <a:cubicBezTo>
                  <a:pt x="887730" y="422433"/>
                  <a:pt x="910590" y="479583"/>
                  <a:pt x="948690" y="544353"/>
                </a:cubicBezTo>
                <a:cubicBezTo>
                  <a:pt x="986790" y="609123"/>
                  <a:pt x="1024890" y="677703"/>
                  <a:pt x="1085850" y="750093"/>
                </a:cubicBezTo>
                <a:cubicBezTo>
                  <a:pt x="1146810" y="822483"/>
                  <a:pt x="1272540" y="934878"/>
                  <a:pt x="1314450" y="978693"/>
                </a:cubicBezTo>
                <a:cubicBezTo>
                  <a:pt x="1356360" y="1022508"/>
                  <a:pt x="1346835" y="1017745"/>
                  <a:pt x="1337310" y="1012983"/>
                </a:cubicBezTo>
              </a:path>
            </a:pathLst>
          </a:custGeom>
          <a:noFill/>
          <a:ln w="381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792E09-65C8-ABE3-9588-FC497DF98854}"/>
                  </a:ext>
                </a:extLst>
              </p:cNvPr>
              <p:cNvSpPr txBox="1"/>
              <p:nvPr/>
            </p:nvSpPr>
            <p:spPr>
              <a:xfrm>
                <a:off x="4777739" y="1325658"/>
                <a:ext cx="7269479" cy="86017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1. Verify</a:t>
                </a:r>
                <a:r>
                  <a:rPr lang="en-US" sz="2400" dirty="0"/>
                  <a:t> that your Level 3 feedback algorithm achieves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𝑎𝑛𝑜𝑚𝑎𝑙𝑦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&gt;4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℃</m:t>
                    </m:r>
                  </m:oMath>
                </a14:m>
                <a:r>
                  <a:rPr lang="en-US" sz="2400" dirty="0"/>
                  <a:t> using Scenario_2040_LTE4.hdf5.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792E09-65C8-ABE3-9588-FC497DF98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7739" y="1325658"/>
                <a:ext cx="7269479" cy="860172"/>
              </a:xfrm>
              <a:prstGeom prst="rect">
                <a:avLst/>
              </a:prstGeom>
              <a:blipFill>
                <a:blip r:embed="rId4"/>
                <a:stretch>
                  <a:fillRect l="-1220" t="-4286" b="-1142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0712F15-95A6-7BB8-6170-1ACBCA43338E}"/>
              </a:ext>
            </a:extLst>
          </p:cNvPr>
          <p:cNvSpPr txBox="1"/>
          <p:nvPr/>
        </p:nvSpPr>
        <p:spPr>
          <a:xfrm>
            <a:off x="4777739" y="4227824"/>
            <a:ext cx="7269477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3. Resubmit</a:t>
            </a:r>
            <a:r>
              <a:rPr lang="en-US" sz="2400" dirty="0"/>
              <a:t> Cambio3.0 with that happy scenario in your Cambio3.0 folder.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0B5A525-EF34-CB82-250A-01557E39D326}"/>
              </a:ext>
            </a:extLst>
          </p:cNvPr>
          <p:cNvSpPr/>
          <p:nvPr/>
        </p:nvSpPr>
        <p:spPr>
          <a:xfrm rot="10800000">
            <a:off x="3779232" y="2772118"/>
            <a:ext cx="895638" cy="178388"/>
          </a:xfrm>
          <a:prstGeom prst="rightArrow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54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87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</cp:revision>
  <dcterms:created xsi:type="dcterms:W3CDTF">2023-11-17T18:25:28Z</dcterms:created>
  <dcterms:modified xsi:type="dcterms:W3CDTF">2023-11-17T18:26:53Z</dcterms:modified>
</cp:coreProperties>
</file>