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5"/>
  </p:normalViewPr>
  <p:slideViewPr>
    <p:cSldViewPr snapToGrid="0" showGuides="1">
      <p:cViewPr>
        <p:scale>
          <a:sx n="106" d="100"/>
          <a:sy n="106" d="100"/>
        </p:scale>
        <p:origin x="6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A7A3-C6EE-5972-8ED2-11C72C603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D657F-3989-DCCE-34C9-1772E884D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4B802-F81D-72ED-39B7-58B4F4BF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5D31-2393-AC45-A591-610438E48277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79606-4D60-578D-C92F-D608EB7F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7F2CA-CA48-D37B-B660-BA7A6C79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3510-7742-2043-A8D7-744A4E2F7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4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80F1-E698-CD02-4716-C5B0E4CD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41A51-72CE-FFA3-6F4E-20058AC43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FF44C-06C8-5FE5-3CC0-88AB06E3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5D31-2393-AC45-A591-610438E48277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A1D86-3EBE-A93F-DC3D-5292CB3A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9CF09-7384-FD3B-3D37-F4DED246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3510-7742-2043-A8D7-744A4E2F7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7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4B702F-5A0E-C56B-F881-2C40D4CAC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F0829-1BC1-ECF3-F388-3E7A0D6C9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5E36D-F5DF-E5E6-37B6-71D6DDE1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5D31-2393-AC45-A591-610438E48277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C6299-97DA-1080-C9D9-CB6A0A257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CE2B1-B152-DF67-D5FC-3FCB883F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3510-7742-2043-A8D7-744A4E2F7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3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6016-2EFC-4406-E87A-3D2F2714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97E5B-6962-51D7-8B4C-B9E230883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E09F8-4CB1-5EEE-E20D-251278AE2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5D31-2393-AC45-A591-610438E48277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91F03-6AF9-6BB7-016D-860EEDD5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6E1CA-865C-BD67-FC7A-538C9DE6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3510-7742-2043-A8D7-744A4E2F7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7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17DD1-025B-A22B-09D3-F72592B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12048-3717-5D44-0E7A-8ECAB183A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0B13A-8A8D-FAF8-B714-5463E84F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5D31-2393-AC45-A591-610438E48277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142CA-7BB2-FC11-1AA0-BA43F3D8E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59053-56FB-336F-7E60-B20818F5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3510-7742-2043-A8D7-744A4E2F7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1AC0E-1CFD-B9E0-CDC8-8EA65F63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E1C85-5E4F-0D64-067D-599835F53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2659E-E955-B693-D8C0-276F338C9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51897-BDF0-3296-C59A-41F0B5299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5D31-2393-AC45-A591-610438E48277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E89B8-8421-9B28-5A11-7864C29F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2D3B4-80C6-37CF-1534-B7985FCD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3510-7742-2043-A8D7-744A4E2F7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52898-6FD9-8733-8363-BAB801C4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54A72-ED1A-FD10-2AFF-D3D88ED40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C3EFD-16C4-2EEE-6A80-DE02AD88F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638E8-1384-4352-FDFF-BAF1C9B6F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E4B1AD-7461-8079-7E12-3DF0D0275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91996-C877-2CCC-7CDE-FFEC3D730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5D31-2393-AC45-A591-610438E48277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3F925-E8D0-70D8-DC23-59E041AB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9EB180-D2B5-2BEF-37FE-3D268F14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3510-7742-2043-A8D7-744A4E2F7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96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CB8B-A3BD-6F91-A033-A975C1E8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C5400-DC18-BE40-6581-CA064BA3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5D31-2393-AC45-A591-610438E48277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10258-D5C5-67CC-1976-F07E06E7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2402C-705D-9EEE-FE02-41436684B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3510-7742-2043-A8D7-744A4E2F7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9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2482BA-FA44-2BDE-9A37-6147E86B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5D31-2393-AC45-A591-610438E48277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92D83-D5AA-F0EB-E9FA-E7E75D4E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AFC35-C297-E635-5B66-1F47370B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3510-7742-2043-A8D7-744A4E2F7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0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974E-F80D-B0EA-D299-A12798CC3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8032D-3FAA-D1E3-A72E-7D2F65D3F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31356-DDCA-1790-BA15-E596D3A35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B2499-D726-DDD4-9944-22D5EFC5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5D31-2393-AC45-A591-610438E48277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460A2-2CCD-3662-F63E-9AF9AAE9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4ED09-DE6D-1AC8-B843-1D97C5858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3510-7742-2043-A8D7-744A4E2F7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3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BB02-8C5B-1315-83E5-E69EBF3ED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07BEE-284C-03A8-2E92-7B03DD68F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C9192-6B86-E439-8E8E-8160329C4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0FD00-E62C-8A86-273D-67AD6295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5D31-2393-AC45-A591-610438E48277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256F2-76A8-7514-1D8E-D62A4E83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DB9BD-8AB6-F9D2-824C-729A3D07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3510-7742-2043-A8D7-744A4E2F7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8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9A4111-4D3A-7FD3-C443-665AB3B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CB5FF-3783-28CE-D681-1CBB1C3BA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76756-4A9A-C8EA-F168-F37465A37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05D31-2393-AC45-A591-610438E48277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74D3D-10EA-F57D-2DE5-6CDB7A9F4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C56AB-633D-3800-616B-EE56AAA66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13510-7742-2043-A8D7-744A4E2F7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0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EB13C49-3595-0829-B265-4C64DCB846CE}"/>
              </a:ext>
            </a:extLst>
          </p:cNvPr>
          <p:cNvGrpSpPr/>
          <p:nvPr/>
        </p:nvGrpSpPr>
        <p:grpSpPr>
          <a:xfrm>
            <a:off x="6006646" y="887967"/>
            <a:ext cx="5876544" cy="4093107"/>
            <a:chOff x="219456" y="863904"/>
            <a:chExt cx="6873240" cy="513019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1834822-7470-DC57-C4AC-FC39570C1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456" y="863904"/>
              <a:ext cx="6873240" cy="5130192"/>
            </a:xfrm>
            <a:prstGeom prst="rect">
              <a:avLst/>
            </a:prstGeom>
          </p:spPr>
        </p:pic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7606304B-9299-4885-1CF6-1A809DA7C659}"/>
                </a:ext>
              </a:extLst>
            </p:cNvPr>
            <p:cNvSpPr/>
            <p:nvPr/>
          </p:nvSpPr>
          <p:spPr>
            <a:xfrm>
              <a:off x="6230112" y="2157984"/>
              <a:ext cx="280416" cy="792480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A39A793-C69B-66E4-AA64-5B21EA4B10C7}"/>
                </a:ext>
              </a:extLst>
            </p:cNvPr>
            <p:cNvCxnSpPr/>
            <p:nvPr/>
          </p:nvCxnSpPr>
          <p:spPr>
            <a:xfrm>
              <a:off x="1557900" y="3002502"/>
              <a:ext cx="4657344" cy="0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A110449-31CF-89EA-2A51-D73F86CDFA6C}"/>
                    </a:ext>
                  </a:extLst>
                </p:cNvPr>
                <p:cNvSpPr txBox="1"/>
                <p:nvPr/>
              </p:nvSpPr>
              <p:spPr>
                <a:xfrm>
                  <a:off x="3004489" y="2383092"/>
                  <a:ext cx="3365831" cy="4629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]≈420−300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𝑝𝑝𝑚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A110449-31CF-89EA-2A51-D73F86CDF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4489" y="2383092"/>
                  <a:ext cx="3365831" cy="462911"/>
                </a:xfrm>
                <a:prstGeom prst="rect">
                  <a:avLst/>
                </a:prstGeom>
                <a:blipFill>
                  <a:blip r:embed="rId3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85773EC-F6E0-F307-A1E1-6A4FF0722A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76"/>
          <a:stretch/>
        </p:blipFill>
        <p:spPr>
          <a:xfrm>
            <a:off x="749307" y="1245038"/>
            <a:ext cx="4759592" cy="33389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DB59B3-CB9E-7EE5-F406-68B808205507}"/>
                  </a:ext>
                </a:extLst>
              </p:cNvPr>
              <p:cNvSpPr txBox="1"/>
              <p:nvPr/>
            </p:nvSpPr>
            <p:spPr>
              <a:xfrm>
                <a:off x="2631151" y="3429000"/>
                <a:ext cx="28777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≈1.5−0.1 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DB59B3-CB9E-7EE5-F406-68B808205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151" y="3429000"/>
                <a:ext cx="2877748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00C56A-BE5A-E4FA-9CF1-90E84386B8F0}"/>
              </a:ext>
            </a:extLst>
          </p:cNvPr>
          <p:cNvCxnSpPr>
            <a:cxnSpLocks/>
          </p:cNvCxnSpPr>
          <p:nvPr/>
        </p:nvCxnSpPr>
        <p:spPr>
          <a:xfrm>
            <a:off x="1526922" y="4214493"/>
            <a:ext cx="3550404" cy="0"/>
          </a:xfrm>
          <a:prstGeom prst="line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Up Arrow 13">
            <a:extLst>
              <a:ext uri="{FF2B5EF4-FFF2-40B4-BE49-F238E27FC236}">
                <a16:creationId xmlns:a16="http://schemas.microsoft.com/office/drawing/2014/main" id="{967D3719-EAF3-F50D-5435-93A7E4BC7B80}"/>
              </a:ext>
            </a:extLst>
          </p:cNvPr>
          <p:cNvSpPr/>
          <p:nvPr/>
        </p:nvSpPr>
        <p:spPr>
          <a:xfrm>
            <a:off x="5016698" y="2971800"/>
            <a:ext cx="229070" cy="122937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9AA396-6B22-A5C0-002F-804F0362BC9C}"/>
                  </a:ext>
                </a:extLst>
              </p:cNvPr>
              <p:cNvSpPr txBox="1"/>
              <p:nvPr/>
            </p:nvSpPr>
            <p:spPr>
              <a:xfrm>
                <a:off x="1768642" y="5221705"/>
                <a:ext cx="7928811" cy="669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Looks like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1.5−0.1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420−300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290=3.4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℃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9AA396-6B22-A5C0-002F-804F0362B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642" y="5221705"/>
                <a:ext cx="7928811" cy="669863"/>
              </a:xfrm>
              <a:prstGeom prst="rect">
                <a:avLst/>
              </a:prstGeom>
              <a:blipFill>
                <a:blip r:embed="rId6"/>
                <a:stretch>
                  <a:fillRect l="-1280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865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5</cp:revision>
  <dcterms:created xsi:type="dcterms:W3CDTF">2023-11-28T15:36:56Z</dcterms:created>
  <dcterms:modified xsi:type="dcterms:W3CDTF">2023-11-28T19:40:27Z</dcterms:modified>
</cp:coreProperties>
</file>