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46" r:id="rId2"/>
    <p:sldId id="1971" r:id="rId3"/>
    <p:sldId id="1972" r:id="rId4"/>
    <p:sldId id="19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538E7-9F15-7949-A752-6F98F90E8FE5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56F53-B7DF-1841-A5C2-53C285C06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9270-AAAA-6B9F-D0B2-5C3CB334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B188F-D93F-504A-14B5-69B10FC0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6BAA-65B3-5BE8-7EF8-6050D3B3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670D3-A4C1-E5FB-4EB5-5B0B7FB7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8FDDD-E692-06C7-6578-4DCD2C6F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5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CDC1-1CE6-6264-F826-752729EF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C265C-2507-8B06-413B-2D1C61637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7A14-243F-CA9A-D6D8-E3781952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6890-1959-F82A-4927-1D5B1760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4E2C-1432-ECAA-B419-94AC7229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34EB-5F71-2C7E-ADCB-4FAD6A5FE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627FA-1416-D57D-8A55-A3301C28D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616B-6F90-DE40-82E5-F123F683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923A-90AD-A222-EDA8-9EDA1BAE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9099-D2F9-5306-2E52-6368D9BB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5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7374-40E2-0C55-49D8-A0102F6E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E3D8-4800-24D2-CA49-B0899919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BC6D4-F446-B2D9-8B77-89B5AD89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39E8-1FD8-B3C0-D40D-1C2EE258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869C-3933-5B40-F28E-7F9B895F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6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DB65-C877-751A-6FD0-DBC6316E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E6753-0473-9749-2DA8-472D6D61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7824-2FEC-973B-B714-D6EF6EF6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5B43B-C9E5-F7B0-F6B5-9955FA36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F610-62E1-D1BD-8DFC-38DFF455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3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0306-37DE-DF78-098A-FB4A9886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4831-78A7-2EF0-3D76-44D9E431C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BB7F4-424E-0136-1159-8A3F52D5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A3A7F-3378-21C8-80D9-BF31E7E6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7A68-87D5-768C-7C72-7AB439E8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807D6-5CA4-911C-B6CE-7F70BBFD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1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9716-539F-D48C-A060-74ACE37F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B477-9E91-E0CA-3903-FBA87233F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C0315-3402-EAB4-5029-09EF0A355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58827-29A2-414A-900C-3D7A4715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9A5B4-E270-5E18-36E4-CEEBA29D7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EA33E-C9A3-2094-691E-A1BD7E07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41505-DF1C-68E4-00CC-CF175F1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A7B21-10FD-E83F-5803-D30ACE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A6A7-624A-9316-34C9-177FFD82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A5E5C-6FC3-98FC-FC1C-53CCC0AC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B395B-C6F0-31B6-014C-2A3D8D9A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9FF29-8EB2-16E0-C872-7D66D1E1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3E981-1DAE-58E1-6BA6-63393CE6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0B601-D83D-1F22-D4C8-150F042F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B0C64-4FFC-CD49-6F6F-705581D7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7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7EF0-2832-C397-18A9-065944C0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375F-AD45-D086-C15C-CF6D09BD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782B0-95F3-47C2-963D-495BC1815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231B-B94B-174B-E3D0-905CFFA6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4847A-0D7A-73B3-1CA7-E663C35A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FD59-0E34-B1DB-1FDD-B9883D2A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9A4-3639-ED2A-8127-038B1B41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D824D-1280-E9DA-0860-CD20FFAE9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DC41F-694C-6C3D-7A16-3FF5F4E61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8F1AE-E73A-6BD0-22D1-E49D5E41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96678-A6EA-F963-50FD-89798670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C580-CF58-6575-B798-D1F138C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8BA4F-A33F-16B5-6654-7A8F17E4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0E23-E721-1519-BE03-5CF5D5F3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1A6C-2D77-C976-420B-36FDB25EB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9BE2-3A1B-E04E-8B88-3B17A8E0104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594E-3BBD-7A24-2804-04F14F47F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B4EE5-8524-24A8-DEC4-8B41378DD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7A2D-820F-6D43-93FB-2EA6A28B5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8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F2F01-754E-A06F-0DDD-349249200532}"/>
              </a:ext>
            </a:extLst>
          </p:cNvPr>
          <p:cNvSpPr txBox="1"/>
          <p:nvPr/>
        </p:nvSpPr>
        <p:spPr>
          <a:xfrm>
            <a:off x="2171701" y="1863090"/>
            <a:ext cx="2286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Put sulfates into the stratosphere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FEEF-F5CC-8AD3-741E-E1C79FA06B1C}"/>
              </a:ext>
            </a:extLst>
          </p:cNvPr>
          <p:cNvSpPr txBox="1"/>
          <p:nvPr/>
        </p:nvSpPr>
        <p:spPr>
          <a:xfrm>
            <a:off x="5253277" y="1770756"/>
            <a:ext cx="162758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Earth </a:t>
            </a:r>
          </a:p>
          <a:p>
            <a:r>
              <a:rPr lang="en-US" sz="2400" dirty="0"/>
              <a:t>gets colder</a:t>
            </a:r>
          </a:p>
        </p:txBody>
      </p:sp>
    </p:spTree>
    <p:extLst>
      <p:ext uri="{BB962C8B-B14F-4D97-AF65-F5344CB8AC3E}">
        <p14:creationId xmlns:p14="http://schemas.microsoft.com/office/powerpoint/2010/main" val="135894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D0F0FCA-53B5-6F40-B6DC-7700AD131260}"/>
              </a:ext>
            </a:extLst>
          </p:cNvPr>
          <p:cNvSpPr txBox="1"/>
          <p:nvPr/>
        </p:nvSpPr>
        <p:spPr>
          <a:xfrm>
            <a:off x="0" y="2574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Feedbacks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4E748-9007-0364-F053-BB9B731B7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F2F01-754E-A06F-0DDD-349249200532}"/>
              </a:ext>
            </a:extLst>
          </p:cNvPr>
          <p:cNvSpPr txBox="1"/>
          <p:nvPr/>
        </p:nvSpPr>
        <p:spPr>
          <a:xfrm>
            <a:off x="2830189" y="1874520"/>
            <a:ext cx="162758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Let Earth wobble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BFEEF-F5CC-8AD3-741E-E1C79FA06B1C}"/>
              </a:ext>
            </a:extLst>
          </p:cNvPr>
          <p:cNvSpPr txBox="1"/>
          <p:nvPr/>
        </p:nvSpPr>
        <p:spPr>
          <a:xfrm>
            <a:off x="5213628" y="1781293"/>
            <a:ext cx="1627583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Warmer or </a:t>
            </a:r>
          </a:p>
          <a:p>
            <a:r>
              <a:rPr lang="en-US" sz="2400" dirty="0"/>
              <a:t>colder</a:t>
            </a:r>
          </a:p>
        </p:txBody>
      </p:sp>
    </p:spTree>
    <p:extLst>
      <p:ext uri="{BB962C8B-B14F-4D97-AF65-F5344CB8AC3E}">
        <p14:creationId xmlns:p14="http://schemas.microsoft.com/office/powerpoint/2010/main" val="243985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Evidence that the CO</a:t>
            </a:r>
            <a:r>
              <a:rPr lang="en-US" sz="2400" b="1" baseline="-25000" dirty="0"/>
              <a:t>2</a:t>
            </a:r>
            <a:r>
              <a:rPr lang="en-US" sz="2400" b="1" dirty="0"/>
              <a:t> and CH</a:t>
            </a:r>
            <a:r>
              <a:rPr lang="en-US" sz="2400" b="1" baseline="-25000" dirty="0"/>
              <a:t>4</a:t>
            </a:r>
            <a:r>
              <a:rPr lang="en-US" sz="2400" b="1" dirty="0"/>
              <a:t> climate feedbacks work in response to a temperature driver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E403E46-5304-24AE-C04E-9FDB1EB146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9075" y="0"/>
            <a:ext cx="413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B18090-38A2-CB8A-2D6A-3B88824BD786}"/>
              </a:ext>
            </a:extLst>
          </p:cNvPr>
          <p:cNvGrpSpPr/>
          <p:nvPr/>
        </p:nvGrpSpPr>
        <p:grpSpPr>
          <a:xfrm>
            <a:off x="1173738" y="788063"/>
            <a:ext cx="8920702" cy="5651206"/>
            <a:chOff x="1004898" y="1598053"/>
            <a:chExt cx="8200913" cy="50156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BB28EE5-8EF5-03B3-7AA7-622CF46B5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898ADA-4926-FE26-D9E5-BD6689767147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27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Present</a:t>
              </a:r>
              <a:r>
                <a:rPr lang="en-US" dirty="0">
                  <a:solidFill>
                    <a:srgbClr val="7030A0"/>
                  </a:solidFill>
                </a:rPr>
                <a:t> 			</a:t>
              </a:r>
              <a:r>
                <a:rPr lang="en-US" dirty="0">
                  <a:solidFill>
                    <a:srgbClr val="7030A0"/>
                  </a:solidFill>
                  <a:sym typeface="Wingdings" pitchFamily="2" charset="2"/>
                </a:rPr>
                <a:t>&lt;-------</a:t>
              </a:r>
              <a:r>
                <a:rPr lang="en-US" dirty="0">
                  <a:solidFill>
                    <a:srgbClr val="7030A0"/>
                  </a:solidFill>
                </a:rPr>
                <a:t>			</a:t>
              </a:r>
              <a:r>
                <a:rPr lang="en-US" b="1" dirty="0">
                  <a:solidFill>
                    <a:srgbClr val="7030A0"/>
                  </a:solidFill>
                </a:rPr>
                <a:t>400,000 years ago</a:t>
              </a:r>
            </a:p>
          </p:txBody>
        </p:sp>
      </p:grpSp>
      <p:pic>
        <p:nvPicPr>
          <p:cNvPr id="2" name="Google Shape;58;p1" descr="Ice_core_researchers_from_AWI_drilling_at_the_EastGRIP_ice_core_site,_Greenland_2.jpg">
            <a:extLst>
              <a:ext uri="{FF2B5EF4-FFF2-40B4-BE49-F238E27FC236}">
                <a16:creationId xmlns:a16="http://schemas.microsoft.com/office/drawing/2014/main" id="{0C6495CD-6BEE-56F8-83FB-7DD5AAE09E25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577247" y="2361897"/>
            <a:ext cx="3514235" cy="2653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5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2023-09-20T17:47:58Z</dcterms:created>
  <dcterms:modified xsi:type="dcterms:W3CDTF">2023-09-20T20:11:45Z</dcterms:modified>
</cp:coreProperties>
</file>