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18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60B2-A764-A446-A7D8-6A98C2A4773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C59F-A40A-8C44-92DE-8FE730DF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1SgmFa0r04" TargetMode="External"/><Relationship Id="rId5" Type="http://schemas.openxmlformats.org/officeDocument/2006/relationships/hyperlink" Target="https://earthobservatory.nasa.gov/features/CarbonCycle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85" y="585564"/>
            <a:ext cx="8850869" cy="59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The fate of anthropogenic atmospheric carbon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/>
              <p:nvPr/>
            </p:nvSpPr>
            <p:spPr>
              <a:xfrm>
                <a:off x="6674784" y="1008713"/>
                <a:ext cx="551721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C000"/>
                    </a:solidFill>
                  </a:rPr>
                  <a:t>natural flux</a:t>
                </a:r>
                <a:r>
                  <a:rPr lang="en-US" sz="2400" dirty="0"/>
                  <a:t> is big compared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anthropogenic part</a:t>
                </a:r>
                <a:r>
                  <a:rPr lang="en-US" sz="2400" dirty="0"/>
                  <a:t>. But where does all that carbon go?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Oceans absorb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2/9</a:t>
                </a:r>
                <a:r>
                  <a:rPr lang="en-US" sz="2400" dirty="0"/>
                  <a:t>) of anthropogenic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emitted each year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Land absorbs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remaining airborne fraction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stays in the air much longer – it keeps getting absorbed by oceans, but at a slower rate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9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GtC</a:t>
                </a:r>
                <a:r>
                  <a:rPr lang="en-US" sz="2400" dirty="0">
                    <a:solidFill>
                      <a:srgbClr val="FF0000"/>
                    </a:solidFill>
                  </a:rPr>
                  <a:t>/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yr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figure is old – by 2018 it had risen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12.4</a:t>
                </a:r>
                <a:r>
                  <a:rPr lang="en-US" sz="2400" dirty="0"/>
                  <a:t>, by 2020 it was up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12.9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4" y="1008713"/>
                <a:ext cx="5517216" cy="5262979"/>
              </a:xfrm>
              <a:prstGeom prst="rect">
                <a:avLst/>
              </a:prstGeom>
              <a:blipFill>
                <a:blip r:embed="rId3"/>
                <a:stretch>
                  <a:fillRect l="-1835" t="-964" r="-688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raft diagram of the carbon cycle.">
            <a:extLst>
              <a:ext uri="{FF2B5EF4-FFF2-40B4-BE49-F238E27FC236}">
                <a16:creationId xmlns:a16="http://schemas.microsoft.com/office/drawing/2014/main" id="{8800096A-EADF-AA4F-B7F3-72BA48DA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3" y="1402429"/>
            <a:ext cx="6143043" cy="40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F5725B-B4BD-0D46-9145-F8B91328E94E}"/>
              </a:ext>
            </a:extLst>
          </p:cNvPr>
          <p:cNvSpPr/>
          <p:nvPr/>
        </p:nvSpPr>
        <p:spPr>
          <a:xfrm>
            <a:off x="578784" y="5724484"/>
            <a:ext cx="5517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https://earthobservatory.nasa.gov/features/CarbonCycle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0:00 / 3:10 NASA | A Year in the Life of Earth's CO2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130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The fate of anthropogenic atmospheric carbon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70</cp:revision>
  <dcterms:created xsi:type="dcterms:W3CDTF">2021-09-25T22:03:07Z</dcterms:created>
  <dcterms:modified xsi:type="dcterms:W3CDTF">2023-09-25T20:23:48Z</dcterms:modified>
</cp:coreProperties>
</file>