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70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76"/>
  </p:normalViewPr>
  <p:slideViewPr>
    <p:cSldViewPr snapToGrid="0" showGuides="1">
      <p:cViewPr varScale="1">
        <p:scale>
          <a:sx n="111" d="100"/>
          <a:sy n="111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72FB-C946-AE9A-84BE-325C3A413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62D65-0230-DD6C-A101-6D3E9F451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A3459-6825-5067-2AFE-47B87CC16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9DD6-E97C-7D4B-88AB-24CED1D086A0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6A50E-33AC-D04C-D752-6947E2B0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DB33B-0ED5-7A43-F477-F1C40F233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542-44CA-DC43-AD8F-74996CE6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3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AD05-FE60-230B-47C0-71E2E320A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2B943-B73F-8349-E0F3-FC1C0F7E0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9D206-DF1B-28B6-F45F-C73CA87E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9DD6-E97C-7D4B-88AB-24CED1D086A0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15C58-72D5-6C59-23C6-9655496A0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B81CD-4B61-17A0-0CC0-16179743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542-44CA-DC43-AD8F-74996CE6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4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38519-B580-F56D-28BD-2C9B0A628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A54A9-F846-D9DC-8EC5-9CEA290E8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28706-889F-20D8-964D-E495E947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9DD6-E97C-7D4B-88AB-24CED1D086A0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9B4B5-1764-7EB1-EB80-EA675FC72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9AA60-5534-C044-E20C-862BFA07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542-44CA-DC43-AD8F-74996CE6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44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476C7-2BDC-3FA2-12B4-E727A781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7DA3D-C636-B8A8-5072-4345CA439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8315D-A06F-FA01-7D3F-C06E8BE15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9DD6-E97C-7D4B-88AB-24CED1D086A0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B5156-3D97-BE00-557D-AA835C6F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27D21-7F4E-78C4-0C67-E0132094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542-44CA-DC43-AD8F-74996CE6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1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6C11-C835-FC8D-0D50-BCEC3D226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57D6D-181C-1AF6-5513-546DB14A2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76ED7-46BE-1EA3-0DDB-FEA698B9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9DD6-E97C-7D4B-88AB-24CED1D086A0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0F2B0-A6BA-A82C-2AF1-820878967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28BCB-5BCF-D175-4B5F-6FD1DC40C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542-44CA-DC43-AD8F-74996CE6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3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5AD62-08C1-4263-F621-941CE85E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B18E7-8EC0-1E9A-A110-C36BFE971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48F44-852B-C7C4-9167-9ADF08FEA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07EB0-C84D-61F9-B879-341951DD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9DD6-E97C-7D4B-88AB-24CED1D086A0}" type="datetimeFigureOut">
              <a:rPr lang="en-US" smtClean="0"/>
              <a:t>9/30/23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3ED0B-054F-FABF-C200-7F3B948F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7D4A9-A400-6539-04EE-86D6D9FD9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542-44CA-DC43-AD8F-74996CE6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796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2D189-2852-B7C4-893C-3052D6630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FCFA2-BE08-9FD0-21A9-641B4355A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51C0B-7E91-AA49-CFAD-8AC694613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BB27B-FEB2-79E2-5771-7E8D266C6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077E58-B11B-6D05-C07D-19504E3FB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521A76-2814-1A19-1412-8E1D7736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9DD6-E97C-7D4B-88AB-24CED1D086A0}" type="datetimeFigureOut">
              <a:rPr lang="en-US" smtClean="0"/>
              <a:t>9/30/23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AF5D23-76ED-D8DD-1C94-4ED20BE4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25DED-C2C4-DAA8-C835-81727A7D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542-44CA-DC43-AD8F-74996CE6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30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35FA-6946-D3EE-5BE5-EDB72A76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3F672E-FF34-016B-52A9-2B91403E0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9DD6-E97C-7D4B-88AB-24CED1D086A0}" type="datetimeFigureOut">
              <a:rPr lang="en-US" smtClean="0"/>
              <a:t>9/30/23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14F23-56D0-2E2E-7B90-1ED235C8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BC740-F36D-4AA0-8C9B-852D06500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542-44CA-DC43-AD8F-74996CE6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7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3E6409-EB30-D71A-7A77-2911024C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9DD6-E97C-7D4B-88AB-24CED1D086A0}" type="datetimeFigureOut">
              <a:rPr lang="en-US" smtClean="0"/>
              <a:t>9/30/23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3E38C-52BC-570E-B414-F89D85069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7F122-F5F1-17DF-DD25-AD4BFF36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542-44CA-DC43-AD8F-74996CE6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2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621D-5301-91D4-1190-B889D9C2E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E5064-CE11-BAB9-EB42-95657C3B3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08132-C519-318C-9E88-17A1F94F6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72830-2E22-FC55-7776-F5DF9965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9DD6-E97C-7D4B-88AB-24CED1D086A0}" type="datetimeFigureOut">
              <a:rPr lang="en-US" smtClean="0"/>
              <a:t>9/30/23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EB1D1-A443-B15A-56F9-DEC3E35E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45572-8FA6-1BD0-31AC-7FA3996E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542-44CA-DC43-AD8F-74996CE6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6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00060-7B28-682A-317B-084C4F7DA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F4C51-1ADE-026D-DCC0-4537CB86BC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F6F19-8E53-8430-F5FB-5ECC2853E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1D970-6F09-1C31-FC09-437406854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A9DD6-E97C-7D4B-88AB-24CED1D086A0}" type="datetimeFigureOut">
              <a:rPr lang="en-US" smtClean="0"/>
              <a:t>9/30/23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DF98B7-3689-6AF3-6783-729CE272F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F23BF-C83F-B3FF-A0B7-7E48E507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EC542-44CA-DC43-AD8F-74996CE6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8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1A63E7-DB9B-154F-E9E5-372D1B0F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35AF5-0AEC-8C1B-9ED6-F5D4E05CF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3327D-0B83-794B-31DE-24C6F0140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A9DD6-E97C-7D4B-88AB-24CED1D086A0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49D85-0748-9DED-16D6-745F7F66B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27942-8669-2F5E-0C45-F3A0A6442E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EC542-44CA-DC43-AD8F-74996CE6F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2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6AC588-4524-0522-D714-6A4C440C5DA3}"/>
              </a:ext>
            </a:extLst>
          </p:cNvPr>
          <p:cNvCxnSpPr>
            <a:cxnSpLocks/>
          </p:cNvCxnSpPr>
          <p:nvPr/>
        </p:nvCxnSpPr>
        <p:spPr>
          <a:xfrm>
            <a:off x="5253845" y="3358015"/>
            <a:ext cx="1366874" cy="29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B47E6EB-1D0F-701A-A51E-DEF873A37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27" y="100774"/>
            <a:ext cx="5006894" cy="665645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820C9F-4FDF-0DD6-D2C1-41994147E2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02"/>
          <a:stretch/>
        </p:blipFill>
        <p:spPr>
          <a:xfrm>
            <a:off x="5761097" y="87333"/>
            <a:ext cx="2758631" cy="21660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DAA2545-583F-BF56-BAA5-CE31FA5FB9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34"/>
          <a:stretch/>
        </p:blipFill>
        <p:spPr>
          <a:xfrm>
            <a:off x="7140412" y="972568"/>
            <a:ext cx="4876760" cy="21660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BA925C2-DA2B-1DE2-A545-85D361D5ED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719" y="3335715"/>
            <a:ext cx="3800032" cy="25576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260842E-6BAC-6571-3F67-B65BCD31244C}"/>
              </a:ext>
            </a:extLst>
          </p:cNvPr>
          <p:cNvCxnSpPr>
            <a:cxnSpLocks/>
          </p:cNvCxnSpPr>
          <p:nvPr/>
        </p:nvCxnSpPr>
        <p:spPr>
          <a:xfrm>
            <a:off x="5325321" y="2366058"/>
            <a:ext cx="18150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EF496A39-D286-65D2-83A3-8D8F13094D3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571" t="44141" r="36038" b="36895"/>
          <a:stretch/>
        </p:blipFill>
        <p:spPr>
          <a:xfrm>
            <a:off x="6445931" y="6090423"/>
            <a:ext cx="3280339" cy="563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2B6B2BE-71FF-4E5A-334F-5D1187B1B7A1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253845" y="5000262"/>
            <a:ext cx="1192086" cy="137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A81A013-E899-E9B2-6DFC-18F91A25F3F0}"/>
              </a:ext>
            </a:extLst>
          </p:cNvPr>
          <p:cNvCxnSpPr>
            <a:cxnSpLocks/>
          </p:cNvCxnSpPr>
          <p:nvPr/>
        </p:nvCxnSpPr>
        <p:spPr>
          <a:xfrm flipV="1">
            <a:off x="5253845" y="1374102"/>
            <a:ext cx="507252" cy="33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7292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4</cp:revision>
  <dcterms:created xsi:type="dcterms:W3CDTF">2023-09-16T12:23:10Z</dcterms:created>
  <dcterms:modified xsi:type="dcterms:W3CDTF">2023-10-01T05:08:54Z</dcterms:modified>
</cp:coreProperties>
</file>