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971" r:id="rId2"/>
    <p:sldId id="1875" r:id="rId3"/>
    <p:sldId id="1974" r:id="rId4"/>
    <p:sldId id="1977" r:id="rId5"/>
    <p:sldId id="1978" r:id="rId6"/>
    <p:sldId id="1979" r:id="rId7"/>
    <p:sldId id="1976" r:id="rId8"/>
    <p:sldId id="19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05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547F-9E61-B349-9EAC-AAAC7370D024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2BB2C-3469-A840-B1F1-113A0844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40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3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2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5F8-66B5-3B45-97AA-B372001B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CEFC-500A-D44F-AC1C-7BCFAAD4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16F2-4E29-2144-B8E4-DA2BE5E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2F7D-936C-1F47-ABFA-057F054F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13A5-2F3E-5449-898C-C606ABD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2FEF-4E1B-F042-BD7C-E0C2101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E85B-85D6-DB48-B3FE-EC4A2D71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C337-AC5D-874C-B064-56070A94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32FF-9159-DF45-87A3-631839C4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552A-9517-6741-A980-2ABEE1B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73471-E85F-A24F-9420-5BC49715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C4D41-044D-5243-80EB-9C76B7E1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492C-391C-AF44-B373-0A4C1DA1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AEAA-F4C8-124A-97AE-8C3AF947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39AC-8EBF-6D44-8CEB-89DC1990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903-2337-CB43-B435-AC076BF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29CF-E88A-C745-98EA-A9B9A4D0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D51B-56AD-C247-92E1-E5C972D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7ADB-5C87-3B43-9933-11F519F9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C72-14B5-BA44-A90A-B4547DB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381F-66F2-274D-809E-8CB66FE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58A8-5673-4F40-953B-DCB0FD47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A04C-4644-A74E-A39B-5A64405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0DFC-349B-1B4E-B78E-792EDB46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28C8-F7CE-C343-9B2C-05A4D9FD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CB8-C0F9-9749-9CE3-E0C5DC8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7F14-608C-D643-BAE7-EACE1B05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2FD8-35D3-F04B-9713-FA34C4BC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27B1-A791-9842-88B2-7C22DBB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30D5-C168-1141-87F8-F163CB8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0437-2D9F-4641-B345-2B9FC1BF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900-D737-384F-8139-BF889807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5D37-53B4-1441-A4B9-3FBF469A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9486B-5F3F-7C4A-897E-5088839F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D68D-9D6C-6841-8D5F-B12C73B7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4AE56-ADA5-4D48-924D-0776897C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676C5-61A9-5741-8CF2-BAF55D8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C5190-45D9-BD47-B5BE-3E0A5847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19FFB-C234-DD48-BA63-AF64A120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0573-9D7D-D14B-93E6-2BF17AC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67C5C-B4D2-9D4F-9668-09AE983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3FFD8-82EF-E64B-966D-44BF886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A216-FBCD-8C4A-BD4E-9F0FB76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88B82-1973-ED48-A2D5-9A3F02E0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90D41-5124-5A4B-958E-64782C3C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F601-9140-3C4F-8E77-BB05506D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3F74-F0D0-CD49-8544-90CC28E4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84CF-5D43-0647-B6E4-D1059CCE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B5B0-42D0-3B4E-9C8E-3B4B0B6E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E5BA6-F642-3C40-8BA6-4C2FFFE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BD6A-14D2-CA45-85DD-A84DDE3F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653F-2EC0-3644-ACCE-8C27E3E8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5A5-B4EC-294B-98C6-96213FC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843BE-9843-9947-A3CF-1DDF617A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3EE1-B78B-4748-A6DC-3DC4A16E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5C74-E4D5-8C46-A6C1-53679BB2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0E895-86E1-2745-952C-E7E15C3A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D147-D375-854D-8A9B-387D287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0D33-8C65-9E41-AAEF-E7F11B3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8F68-9493-294B-9D28-819C3716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637D-B53A-F742-8AB1-C02579B8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E0B0-40B5-3B4E-8065-3C52EB934DEF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DC76-A90E-0C47-8EAB-430ACB04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E2DF-4E6E-5B4A-AD2E-F5D36372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126E8CB-2ADF-A916-0452-D0CB5B04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63" y="1100109"/>
            <a:ext cx="6763702" cy="507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Last week: Atmosphere -&gt; land flux that included CO2 fertilization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61707" y="929425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EFF4E50-18E7-AD59-8A77-28BB96717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368" y="629445"/>
            <a:ext cx="6857697" cy="66988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23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To propagate the effects of these fluxes over time, we’ll need to know about “For Loops”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479726-70D2-C130-7A76-744C3E4E73EB}"/>
              </a:ext>
            </a:extLst>
          </p:cNvPr>
          <p:cNvGrpSpPr/>
          <p:nvPr/>
        </p:nvGrpSpPr>
        <p:grpSpPr>
          <a:xfrm>
            <a:off x="61707" y="929425"/>
            <a:ext cx="4180307" cy="5579173"/>
            <a:chOff x="3157195" y="1041184"/>
            <a:chExt cx="4180307" cy="5579173"/>
          </a:xfrm>
        </p:grpSpPr>
        <p:pic>
          <p:nvPicPr>
            <p:cNvPr id="8" name="Picture 2" descr="Draft diagram of the carbon cycle.">
              <a:extLst>
                <a:ext uri="{FF2B5EF4-FFF2-40B4-BE49-F238E27FC236}">
                  <a16:creationId xmlns:a16="http://schemas.microsoft.com/office/drawing/2014/main" id="{34ED3C6C-21B1-2368-07DE-CA3CDE402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6A91D5-FDE7-BD55-524D-C1F623D5B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96A59-55E5-8272-23DD-BD3BF39E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9A54008-2686-0F64-C1BF-96D7CDC93B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979"/>
          <a:stretch/>
        </p:blipFill>
        <p:spPr>
          <a:xfrm>
            <a:off x="4938392" y="1594765"/>
            <a:ext cx="6862208" cy="4826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5515C2-FAEC-175C-AC70-27EDAF2CECC4}"/>
              </a:ext>
            </a:extLst>
          </p:cNvPr>
          <p:cNvSpPr txBox="1"/>
          <p:nvPr/>
        </p:nvSpPr>
        <p:spPr>
          <a:xfrm>
            <a:off x="4938392" y="929425"/>
            <a:ext cx="275864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Week_06a.ForLoops</a:t>
            </a:r>
          </a:p>
        </p:txBody>
      </p:sp>
    </p:spTree>
    <p:extLst>
      <p:ext uri="{BB962C8B-B14F-4D97-AF65-F5344CB8AC3E}">
        <p14:creationId xmlns:p14="http://schemas.microsoft.com/office/powerpoint/2010/main" val="3777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To propagate the effects of these fluxes over time, we’ll need to know about “For Loops”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67A35-626F-11C0-4A34-3A49690D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14152"/>
            <a:ext cx="4826114" cy="27555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28C25A-28DD-3AA3-718E-9DC9801F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010" y="1544595"/>
            <a:ext cx="5818790" cy="3768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0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We’ll also need to know how to accumulate the data generated in these loops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56FC1-0B92-0CB5-C89D-C5E8255F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43" y="667264"/>
            <a:ext cx="6421737" cy="585946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BBB9043-691D-ED37-7479-E086C3E77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934" y="1281445"/>
            <a:ext cx="5647017" cy="423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1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In another loop, you’ll be studying exponential growth and decay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9B5FD7-919A-5509-B765-9472E093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7091"/>
            <a:ext cx="5942481" cy="44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AA50D3-DE0B-FAD5-F3BE-4C51009AD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"/>
          <a:stretch/>
        </p:blipFill>
        <p:spPr>
          <a:xfrm>
            <a:off x="211015" y="1328993"/>
            <a:ext cx="6029662" cy="3973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CABF6-5835-A3B1-6CA6-A7FF87FA3B99}"/>
                  </a:ext>
                </a:extLst>
              </p:cNvPr>
              <p:cNvSpPr txBox="1"/>
              <p:nvPr/>
            </p:nvSpPr>
            <p:spPr>
              <a:xfrm>
                <a:off x="8099385" y="1736732"/>
                <a:ext cx="19705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CABF6-5835-A3B1-6CA6-A7FF87FA3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385" y="1736732"/>
                <a:ext cx="197059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0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In another loop, you’ll be studying exponential growth and decay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9B5FD7-919A-5509-B765-9472E093C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87091"/>
            <a:ext cx="5942481" cy="44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AA50D3-DE0B-FAD5-F3BE-4C51009ADD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"/>
          <a:stretch/>
        </p:blipFill>
        <p:spPr>
          <a:xfrm>
            <a:off x="211015" y="1328993"/>
            <a:ext cx="6029662" cy="3973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CABF6-5835-A3B1-6CA6-A7FF87FA3B99}"/>
                  </a:ext>
                </a:extLst>
              </p:cNvPr>
              <p:cNvSpPr txBox="1"/>
              <p:nvPr/>
            </p:nvSpPr>
            <p:spPr>
              <a:xfrm>
                <a:off x="8099385" y="1736732"/>
                <a:ext cx="19705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1CABF6-5835-A3B1-6CA6-A7FF87FA3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385" y="1736732"/>
                <a:ext cx="197059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4DA51-BC4B-E3F1-4856-B2560064B735}"/>
                  </a:ext>
                </a:extLst>
              </p:cNvPr>
              <p:cNvSpPr txBox="1"/>
              <p:nvPr/>
            </p:nvSpPr>
            <p:spPr>
              <a:xfrm>
                <a:off x="2672787" y="5804508"/>
                <a:ext cx="1970590" cy="610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84DA51-BC4B-E3F1-4856-B2560064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87" y="5804508"/>
                <a:ext cx="1970590" cy="610936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9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And next? Imagine marching through time, keeping track of carbon fluxes at each time step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479726-70D2-C130-7A76-744C3E4E73EB}"/>
              </a:ext>
            </a:extLst>
          </p:cNvPr>
          <p:cNvGrpSpPr/>
          <p:nvPr/>
        </p:nvGrpSpPr>
        <p:grpSpPr>
          <a:xfrm>
            <a:off x="61707" y="929425"/>
            <a:ext cx="4180307" cy="5579173"/>
            <a:chOff x="3157195" y="1041184"/>
            <a:chExt cx="4180307" cy="5579173"/>
          </a:xfrm>
        </p:grpSpPr>
        <p:pic>
          <p:nvPicPr>
            <p:cNvPr id="8" name="Picture 2" descr="Draft diagram of the carbon cycle.">
              <a:extLst>
                <a:ext uri="{FF2B5EF4-FFF2-40B4-BE49-F238E27FC236}">
                  <a16:creationId xmlns:a16="http://schemas.microsoft.com/office/drawing/2014/main" id="{34ED3C6C-21B1-2368-07DE-CA3CDE402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6A91D5-FDE7-BD55-524D-C1F623D5B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696A59-55E5-8272-23DD-BD3BF39E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35515C2-FAEC-175C-AC70-27EDAF2CECC4}"/>
              </a:ext>
            </a:extLst>
          </p:cNvPr>
          <p:cNvSpPr txBox="1"/>
          <p:nvPr/>
        </p:nvSpPr>
        <p:spPr>
          <a:xfrm>
            <a:off x="4538427" y="577225"/>
            <a:ext cx="275864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Week_06b.Euler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1B4D2-2AB6-52E1-FD9E-D49E0FE34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707" y="1431001"/>
            <a:ext cx="6762383" cy="507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337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A lot like </a:t>
            </a:r>
            <a:r>
              <a:rPr lang="en-US" sz="2400" b="1" dirty="0" err="1">
                <a:latin typeface="+mn-lt"/>
              </a:rPr>
              <a:t>SimpleRadiativeBalance</a:t>
            </a:r>
            <a:r>
              <a:rPr lang="en-US" sz="2400" b="1" dirty="0">
                <a:latin typeface="+mn-lt"/>
              </a:rPr>
              <a:t>: proceeding in discrete time steps and saving along the 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3CAE7-33B9-FD84-1FD6-C0F2FC3F3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3" y="713370"/>
            <a:ext cx="6535517" cy="59473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FF796D-1714-AF1C-2BC5-14C77CD4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72" y="1083770"/>
            <a:ext cx="5311180" cy="39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FB8813-B1B9-8DAC-3DFC-BF89C31018CF}"/>
              </a:ext>
            </a:extLst>
          </p:cNvPr>
          <p:cNvSpPr txBox="1"/>
          <p:nvPr/>
        </p:nvSpPr>
        <p:spPr>
          <a:xfrm>
            <a:off x="6748040" y="5089776"/>
            <a:ext cx="5311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 …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Will this earth achieve homeostasis?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What’s the time required to get ½-way to homeostasis?</a:t>
            </a:r>
          </a:p>
        </p:txBody>
      </p:sp>
    </p:spTree>
    <p:extLst>
      <p:ext uri="{BB962C8B-B14F-4D97-AF65-F5344CB8AC3E}">
        <p14:creationId xmlns:p14="http://schemas.microsoft.com/office/powerpoint/2010/main" val="177394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165</Words>
  <Application>Microsoft Macintosh PowerPoint</Application>
  <PresentationFormat>Widescreen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Last week: Atmosphere -&gt; land flux that included CO2 fertilization</vt:lpstr>
      <vt:lpstr>To propagate the effects of these fluxes over time, we’ll need to know about “For Loops”</vt:lpstr>
      <vt:lpstr>To propagate the effects of these fluxes over time, we’ll need to know about “For Loops”</vt:lpstr>
      <vt:lpstr>We’ll also need to know how to accumulate the data generated in these loops</vt:lpstr>
      <vt:lpstr>In another loop, you’ll be studying exponential growth and decay </vt:lpstr>
      <vt:lpstr>In another loop, you’ll be studying exponential growth and decay </vt:lpstr>
      <vt:lpstr>And next? Imagine marching through time, keeping track of carbon fluxes at each time step</vt:lpstr>
      <vt:lpstr>A lot like SimpleRadiativeBalance: proceeding in discrete time steps and saving along the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does all the carbon go?</dc:title>
  <dc:creator>Steven</dc:creator>
  <cp:lastModifiedBy>Steven</cp:lastModifiedBy>
  <cp:revision>37</cp:revision>
  <dcterms:created xsi:type="dcterms:W3CDTF">2021-10-04T15:44:32Z</dcterms:created>
  <dcterms:modified xsi:type="dcterms:W3CDTF">2023-10-02T15:34:10Z</dcterms:modified>
</cp:coreProperties>
</file>