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1880" r:id="rId3"/>
    <p:sldId id="1881" r:id="rId4"/>
    <p:sldId id="1868" r:id="rId5"/>
    <p:sldId id="1869" r:id="rId6"/>
    <p:sldId id="18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52"/>
  </p:normalViewPr>
  <p:slideViewPr>
    <p:cSldViewPr snapToGrid="0" showGuides="1">
      <p:cViewPr varScale="1">
        <p:scale>
          <a:sx n="111" d="100"/>
          <a:sy n="111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57FB-BBF6-CCA2-6C83-C6A48E875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A74E2-E5CD-9A68-EFEF-44A1E7CB5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6AF3F-D46B-2767-BD21-9017CA02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D31-391B-7D48-9EAA-1C0849DA31E4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D8F25-7291-781D-7958-823D7383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2CC2D-D2B4-61DD-68E7-1EAA6AEC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D531-4ABD-734A-8309-089B3748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6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5E28-7E41-ABCB-7F88-34DED2A6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39977-0111-2A58-69F7-A3559D480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CE641-A2D0-D234-76D0-D7CA80F5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D31-391B-7D48-9EAA-1C0849DA31E4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3AD21-41FA-E168-9EFE-F5230972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A88B2-A3E4-8B87-9B95-507913A9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D531-4ABD-734A-8309-089B3748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5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8996A-573C-A427-7B93-22B6A4CCE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D98C1-2E46-A39A-A7D3-8155B246F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D7393-9415-1BCE-27A5-7856A523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D31-391B-7D48-9EAA-1C0849DA31E4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3F337-B390-A977-1AE1-C262321CC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8C897-E189-5C26-759E-289CC2B6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D531-4ABD-734A-8309-089B3748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9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20A4-40BC-BA12-D24D-F874DC82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68D11-EA8E-7244-85FA-070463196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A670F-FC0A-2AD5-E811-A89DE199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D31-391B-7D48-9EAA-1C0849DA31E4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4C0B0-38D0-33A2-DCFB-1E144696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878F-4345-2D62-FA43-4823D005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D531-4ABD-734A-8309-089B3748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2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7144-72EC-1AF7-1632-301E89D5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A829F-BB95-3D13-0179-D5E8EF7A3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96B8C-D104-D2FD-86F0-FFE7939A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D31-391B-7D48-9EAA-1C0849DA31E4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6579E-8AB5-2C6D-D260-248C33F5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BBD75-A861-75D0-DB90-791D421F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D531-4ABD-734A-8309-089B3748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5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AABB-87C0-08A4-32C1-0D7D86E6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3F8B6-EF34-0D9A-8A9F-7DEDB69C5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A7954-EB4F-B45D-CEF4-B16255403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3EF2E-5609-57A5-92FB-780FE6B2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D31-391B-7D48-9EAA-1C0849DA31E4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E960C-8935-6BA2-486B-A6DF21EB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ED159-9100-5D6A-179C-2BC3972E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D531-4ABD-734A-8309-089B3748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105E-F0AD-5F46-BA16-8F83A9F3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B4289-86CD-8154-ABC1-F9A834631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216D6-989D-9032-CE11-D7341D48D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03C18-0F19-0CA9-D8D4-00F6052BC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DE7B2-4267-6DA4-8E47-9A417191C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F9C7ED-9A57-FA19-2C35-E0A54070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D31-391B-7D48-9EAA-1C0849DA31E4}" type="datetimeFigureOut">
              <a:rPr lang="en-US" smtClean="0"/>
              <a:t>10/1/23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FBF23-17FD-BDC0-E81E-7B976927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D8A5D-B253-6D84-CA73-C6D83E75C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D531-4ABD-734A-8309-089B3748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5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D4CE-E1B0-005C-6BA6-C059946E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B85C-8914-7982-3674-FFD81C7A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D31-391B-7D48-9EAA-1C0849DA31E4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D3A62-BF03-BCF3-0312-9D472810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7628C-FD79-55C3-930E-D33D6CA2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D531-4ABD-734A-8309-089B3748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5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B720E-B3FE-E03D-9DD2-9ECE84FC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D31-391B-7D48-9EAA-1C0849DA31E4}" type="datetimeFigureOut">
              <a:rPr lang="en-US" smtClean="0"/>
              <a:t>10/1/23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3EEFC-9B16-69EB-9D05-EBAD13159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51584-2588-8C14-F002-DC278D58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D531-4ABD-734A-8309-089B3748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5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26E8-AC55-C411-0F19-5A9C1D28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4321-0293-0B67-47BC-1033F6B82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288A1-3C7A-C3DD-4122-3B77F4F70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0014C-8282-9E6F-9AE1-7CD7CF7A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D31-391B-7D48-9EAA-1C0849DA31E4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9737B-C3BA-3400-805F-A9A71DB3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4918B-FB01-F614-CAA3-C9F552F6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D531-4ABD-734A-8309-089B3748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1422-AE0D-E03F-11EB-8482EDC1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55F08-222A-0088-F049-1A8C784BD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8BD72-DE52-4231-58FB-E4B506593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9D52E-B468-E628-3B19-A81FECAE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D31-391B-7D48-9EAA-1C0849DA31E4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EBEE7-9402-4094-D690-BDEC5130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0A56E-F20D-2486-093E-C744D50C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D531-4ABD-734A-8309-089B3748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56CD9F-48CE-94CC-FAE5-9F984087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76CBD-9B0D-B3B1-CE7F-4E930023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7127B-0A34-59C6-3FE5-1A33B888F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A6D31-391B-7D48-9EAA-1C0849DA31E4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B0902-BFD6-2BA0-2BC5-154BCCE70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40D84-DE59-E522-2A58-3541C1C23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CD531-4ABD-734A-8309-089B3748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0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02B3F3-4C48-BF40-B23D-890FC4F818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79" t="25751"/>
          <a:stretch/>
        </p:blipFill>
        <p:spPr>
          <a:xfrm>
            <a:off x="525780" y="2056829"/>
            <a:ext cx="4312758" cy="2986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0"/>
            <a:ext cx="1192217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Cambio1.0</a:t>
            </a:r>
          </a:p>
        </p:txBody>
      </p:sp>
      <p:pic>
        <p:nvPicPr>
          <p:cNvPr id="7" name="Picture 2" descr="Draft diagram of the carbon cycle.">
            <a:extLst>
              <a:ext uri="{FF2B5EF4-FFF2-40B4-BE49-F238E27FC236}">
                <a16:creationId xmlns:a16="http://schemas.microsoft.com/office/drawing/2014/main" id="{61C4C961-6507-334B-9224-D58B8D615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070" y="1621920"/>
            <a:ext cx="4961106" cy="330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8F1B39-3868-321C-B123-288B6B330C3B}"/>
              </a:ext>
            </a:extLst>
          </p:cNvPr>
          <p:cNvSpPr txBox="1"/>
          <p:nvPr/>
        </p:nvSpPr>
        <p:spPr>
          <a:xfrm>
            <a:off x="379014" y="1028700"/>
            <a:ext cx="4606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Euler’s method:</a:t>
            </a:r>
          </a:p>
          <a:p>
            <a:r>
              <a:rPr lang="en-US" sz="2400" dirty="0"/>
              <a:t>In a loop, we calculated </a:t>
            </a:r>
            <a:r>
              <a:rPr lang="en-US" sz="2400" b="1" dirty="0"/>
              <a:t>fluxes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021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0"/>
            <a:ext cx="1192217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Cambio1.0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2C28D-3F84-FB86-8C81-39F64A740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" y="2216954"/>
            <a:ext cx="6854391" cy="1947896"/>
          </a:xfrm>
          <a:prstGeom prst="rect">
            <a:avLst/>
          </a:prstGeom>
        </p:spPr>
      </p:pic>
      <p:pic>
        <p:nvPicPr>
          <p:cNvPr id="6" name="Picture 2" descr="Draft diagram of the carbon cycle.">
            <a:extLst>
              <a:ext uri="{FF2B5EF4-FFF2-40B4-BE49-F238E27FC236}">
                <a16:creationId xmlns:a16="http://schemas.microsoft.com/office/drawing/2014/main" id="{F8DA6C62-5280-CAF8-7D00-E3035ACC7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070" y="1621920"/>
            <a:ext cx="4961106" cy="330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8EF467-778B-6D4D-C685-B68848D6FC81}"/>
              </a:ext>
            </a:extLst>
          </p:cNvPr>
          <p:cNvSpPr txBox="1"/>
          <p:nvPr/>
        </p:nvSpPr>
        <p:spPr>
          <a:xfrm>
            <a:off x="379194" y="1028700"/>
            <a:ext cx="621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Euler’s method:</a:t>
            </a:r>
          </a:p>
          <a:p>
            <a:r>
              <a:rPr lang="en-US" sz="2400" dirty="0"/>
              <a:t>Then we calculated </a:t>
            </a:r>
            <a:r>
              <a:rPr lang="en-US" sz="2400" b="1" dirty="0"/>
              <a:t>changes</a:t>
            </a:r>
            <a:r>
              <a:rPr lang="en-US" sz="2400" dirty="0"/>
              <a:t> to the </a:t>
            </a:r>
            <a:r>
              <a:rPr lang="en-US" sz="2400" b="1" dirty="0"/>
              <a:t>concentrations</a:t>
            </a:r>
            <a:r>
              <a:rPr lang="en-US" sz="2400" dirty="0"/>
              <a:t> in the atmosphere and oceans </a:t>
            </a:r>
          </a:p>
        </p:txBody>
      </p:sp>
    </p:spTree>
    <p:extLst>
      <p:ext uri="{BB962C8B-B14F-4D97-AF65-F5344CB8AC3E}">
        <p14:creationId xmlns:p14="http://schemas.microsoft.com/office/powerpoint/2010/main" val="313678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0"/>
            <a:ext cx="1192217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Amounts in the atmosphere and the upper ocean</a:t>
            </a:r>
          </a:p>
        </p:txBody>
      </p:sp>
      <p:pic>
        <p:nvPicPr>
          <p:cNvPr id="6" name="Picture 2" descr="Draft diagram of the carbon cycle.">
            <a:extLst>
              <a:ext uri="{FF2B5EF4-FFF2-40B4-BE49-F238E27FC236}">
                <a16:creationId xmlns:a16="http://schemas.microsoft.com/office/drawing/2014/main" id="{F8DA6C62-5280-CAF8-7D00-E3035ACC7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070" y="1621920"/>
            <a:ext cx="4961106" cy="330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DC1FF23-874F-B664-EDA8-6A0A434F4DF6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711379"/>
            <a:ext cx="4560570" cy="3407092"/>
            <a:chOff x="0" y="1711379"/>
            <a:chExt cx="5154930" cy="38511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61F03E-10F9-C83F-FF38-338111589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711379"/>
              <a:ext cx="5154930" cy="3851124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D9AB8BE-A3B0-6FE7-94BC-91564DF128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8670" y="3806190"/>
              <a:ext cx="148590" cy="1600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7705DB-2968-C3FD-0084-6244523A94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59852" y="4091798"/>
              <a:ext cx="2183348" cy="730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Pre-industrial carbon amounts </a:t>
              </a: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C2DF18EF-C3A3-6DD8-4A99-D4B8F22E94A0}"/>
              </a:ext>
            </a:extLst>
          </p:cNvPr>
          <p:cNvSpPr>
            <a:spLocks noChangeAspect="1"/>
          </p:cNvSpPr>
          <p:nvPr/>
        </p:nvSpPr>
        <p:spPr>
          <a:xfrm>
            <a:off x="701547" y="4608600"/>
            <a:ext cx="131458" cy="141570"/>
          </a:xfrm>
          <a:prstGeom prst="ellipse">
            <a:avLst/>
          </a:prstGeom>
          <a:solidFill>
            <a:srgbClr val="50E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BF7184-6DC4-B9CB-62AC-100AEC19AA53}"/>
              </a:ext>
            </a:extLst>
          </p:cNvPr>
          <p:cNvSpPr txBox="1"/>
          <p:nvPr/>
        </p:nvSpPr>
        <p:spPr>
          <a:xfrm>
            <a:off x="7532370" y="995626"/>
            <a:ext cx="4470075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615 </a:t>
            </a:r>
            <a:r>
              <a:rPr lang="en-US" sz="2400" b="1" dirty="0" err="1">
                <a:solidFill>
                  <a:schemeClr val="accent1"/>
                </a:solidFill>
              </a:rPr>
              <a:t>GtC</a:t>
            </a:r>
            <a:r>
              <a:rPr lang="en-US" sz="2400" b="1" dirty="0">
                <a:solidFill>
                  <a:schemeClr val="accent1"/>
                </a:solidFill>
              </a:rPr>
              <a:t> in air (pre-industrial)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9E9CEC-E171-D0AC-5D50-342B61F9E8AF}"/>
              </a:ext>
            </a:extLst>
          </p:cNvPr>
          <p:cNvSpPr txBox="1"/>
          <p:nvPr/>
        </p:nvSpPr>
        <p:spPr>
          <a:xfrm>
            <a:off x="6480809" y="5281884"/>
            <a:ext cx="5521635" cy="461665"/>
          </a:xfrm>
          <a:prstGeom prst="rect">
            <a:avLst/>
          </a:prstGeom>
          <a:solidFill>
            <a:srgbClr val="50ECEC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350 </a:t>
            </a:r>
            <a:r>
              <a:rPr lang="en-US" sz="2400" b="1" dirty="0" err="1">
                <a:solidFill>
                  <a:schemeClr val="accent2"/>
                </a:solidFill>
              </a:rPr>
              <a:t>GtC</a:t>
            </a:r>
            <a:r>
              <a:rPr lang="en-US" sz="2400" b="1" dirty="0">
                <a:solidFill>
                  <a:schemeClr val="accent2"/>
                </a:solidFill>
              </a:rPr>
              <a:t> in upper ocean (pre-industrial)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49A9AC-F206-4918-F0ED-136E3DE71FE1}"/>
              </a:ext>
            </a:extLst>
          </p:cNvPr>
          <p:cNvCxnSpPr>
            <a:cxnSpLocks/>
          </p:cNvCxnSpPr>
          <p:nvPr/>
        </p:nvCxnSpPr>
        <p:spPr>
          <a:xfrm flipV="1">
            <a:off x="9989820" y="3154680"/>
            <a:ext cx="0" cy="2150064"/>
          </a:xfrm>
          <a:prstGeom prst="straightConnector1">
            <a:avLst/>
          </a:prstGeom>
          <a:ln w="127000">
            <a:solidFill>
              <a:srgbClr val="50ECEC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EC3405-B3CA-FE3C-77C9-4B9D7EF6F789}"/>
              </a:ext>
            </a:extLst>
          </p:cNvPr>
          <p:cNvCxnSpPr>
            <a:cxnSpLocks/>
          </p:cNvCxnSpPr>
          <p:nvPr/>
        </p:nvCxnSpPr>
        <p:spPr>
          <a:xfrm>
            <a:off x="9970770" y="1457291"/>
            <a:ext cx="0" cy="856313"/>
          </a:xfrm>
          <a:prstGeom prst="straightConnector1">
            <a:avLst/>
          </a:prstGeom>
          <a:ln w="127000">
            <a:solidFill>
              <a:schemeClr val="accent1">
                <a:alpha val="5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14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3B1D67-BB71-BA4B-B9CB-A1E025334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36" y="756187"/>
            <a:ext cx="7898005" cy="58023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EADF76-35F1-6448-A330-518B1FE649B0}"/>
              </a:ext>
            </a:extLst>
          </p:cNvPr>
          <p:cNvSpPr txBox="1"/>
          <p:nvPr/>
        </p:nvSpPr>
        <p:spPr>
          <a:xfrm>
            <a:off x="0" y="0"/>
            <a:ext cx="1192217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Clear that we’re modeling small differences between big numbers (fluxes)</a:t>
            </a:r>
          </a:p>
        </p:txBody>
      </p:sp>
      <p:pic>
        <p:nvPicPr>
          <p:cNvPr id="6" name="Picture 2" descr="Draft diagram of the carbon cycle.">
            <a:extLst>
              <a:ext uri="{FF2B5EF4-FFF2-40B4-BE49-F238E27FC236}">
                <a16:creationId xmlns:a16="http://schemas.microsoft.com/office/drawing/2014/main" id="{238A0BE0-EBB9-1546-9D3A-03744E9C0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020" y="2108911"/>
            <a:ext cx="3960268" cy="264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6CD55DB8-EBF9-CC43-8563-E96182B5F122}"/>
              </a:ext>
            </a:extLst>
          </p:cNvPr>
          <p:cNvSpPr/>
          <p:nvPr/>
        </p:nvSpPr>
        <p:spPr>
          <a:xfrm>
            <a:off x="6096001" y="1984925"/>
            <a:ext cx="4648200" cy="1855555"/>
          </a:xfrm>
          <a:prstGeom prst="arc">
            <a:avLst>
              <a:gd name="adj1" fmla="val 11566503"/>
              <a:gd name="adj2" fmla="val 21519853"/>
            </a:avLst>
          </a:prstGeom>
          <a:ln w="63500">
            <a:solidFill>
              <a:schemeClr val="accent1">
                <a:alpha val="7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9D7ECFC7-E0D4-B5CB-E3AC-2DDCCA2C0313}"/>
              </a:ext>
            </a:extLst>
          </p:cNvPr>
          <p:cNvSpPr/>
          <p:nvPr/>
        </p:nvSpPr>
        <p:spPr>
          <a:xfrm>
            <a:off x="5909310" y="1200303"/>
            <a:ext cx="5554980" cy="3548786"/>
          </a:xfrm>
          <a:prstGeom prst="arc">
            <a:avLst>
              <a:gd name="adj1" fmla="val 11740487"/>
              <a:gd name="adj2" fmla="val 21519853"/>
            </a:avLst>
          </a:prstGeom>
          <a:ln w="63500">
            <a:solidFill>
              <a:schemeClr val="accent1">
                <a:alpha val="79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3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ADF76-35F1-6448-A330-518B1FE649B0}"/>
              </a:ext>
            </a:extLst>
          </p:cNvPr>
          <p:cNvSpPr txBox="1"/>
          <p:nvPr/>
        </p:nvSpPr>
        <p:spPr>
          <a:xfrm>
            <a:off x="0" y="0"/>
            <a:ext cx="11922176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Right now (year 2023) it looks like net fluxes to land and oceans are about ¼ of anthropogenic flux to atmosphere</a:t>
            </a:r>
          </a:p>
        </p:txBody>
      </p:sp>
      <p:pic>
        <p:nvPicPr>
          <p:cNvPr id="6" name="Picture 2" descr="Draft diagram of the carbon cycle.">
            <a:extLst>
              <a:ext uri="{FF2B5EF4-FFF2-40B4-BE49-F238E27FC236}">
                <a16:creationId xmlns:a16="http://schemas.microsoft.com/office/drawing/2014/main" id="{238A0BE0-EBB9-1546-9D3A-03744E9C0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020" y="2108911"/>
            <a:ext cx="3960268" cy="264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C0FD6CB-B25F-204A-9A30-3D15F9878A03}"/>
              </a:ext>
            </a:extLst>
          </p:cNvPr>
          <p:cNvGrpSpPr/>
          <p:nvPr/>
        </p:nvGrpSpPr>
        <p:grpSpPr>
          <a:xfrm>
            <a:off x="122712" y="932493"/>
            <a:ext cx="6841491" cy="4993013"/>
            <a:chOff x="122712" y="932493"/>
            <a:chExt cx="6841491" cy="499301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4709B24-58B0-2EB8-043B-BEF3204F7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712" y="932493"/>
              <a:ext cx="6841491" cy="4993013"/>
            </a:xfrm>
            <a:prstGeom prst="rect">
              <a:avLst/>
            </a:prstGeom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EFF6BA8-3A94-CB1C-0BC1-90B0AB4162B7}"/>
                </a:ext>
              </a:extLst>
            </p:cNvPr>
            <p:cNvCxnSpPr>
              <a:cxnSpLocks/>
            </p:cNvCxnSpPr>
            <p:nvPr/>
          </p:nvCxnSpPr>
          <p:spPr>
            <a:xfrm>
              <a:off x="4023172" y="1965960"/>
              <a:ext cx="0" cy="2297430"/>
            </a:xfrm>
            <a:prstGeom prst="line">
              <a:avLst/>
            </a:prstGeom>
            <a:ln w="127000">
              <a:solidFill>
                <a:schemeClr val="tx2">
                  <a:alpha val="4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DBEDD9-A328-2B5C-9F73-D49FF1EF9A2D}"/>
                </a:ext>
              </a:extLst>
            </p:cNvPr>
            <p:cNvCxnSpPr>
              <a:cxnSpLocks/>
            </p:cNvCxnSpPr>
            <p:nvPr/>
          </p:nvCxnSpPr>
          <p:spPr>
            <a:xfrm>
              <a:off x="4018630" y="4263390"/>
              <a:ext cx="4542" cy="627924"/>
            </a:xfrm>
            <a:prstGeom prst="line">
              <a:avLst/>
            </a:prstGeom>
            <a:ln w="127000">
              <a:solidFill>
                <a:schemeClr val="tx1">
                  <a:alpha val="8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7BCBA36-EC8D-899C-A8AC-2A8D19C6FD89}"/>
              </a:ext>
            </a:extLst>
          </p:cNvPr>
          <p:cNvSpPr txBox="1"/>
          <p:nvPr/>
        </p:nvSpPr>
        <p:spPr>
          <a:xfrm>
            <a:off x="7045376" y="5183429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say that the sum of these sinks (about ½ of anthropogenic flux) is Earth’s ”free” ecosystem service</a:t>
            </a:r>
          </a:p>
        </p:txBody>
      </p:sp>
    </p:spTree>
    <p:extLst>
      <p:ext uri="{BB962C8B-B14F-4D97-AF65-F5344CB8AC3E}">
        <p14:creationId xmlns:p14="http://schemas.microsoft.com/office/powerpoint/2010/main" val="51359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ADF76-35F1-6448-A330-518B1FE649B0}"/>
              </a:ext>
            </a:extLst>
          </p:cNvPr>
          <p:cNvSpPr txBox="1"/>
          <p:nvPr/>
        </p:nvSpPr>
        <p:spPr>
          <a:xfrm>
            <a:off x="0" y="0"/>
            <a:ext cx="1192217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But oceans are more like a lending library</a:t>
            </a:r>
          </a:p>
        </p:txBody>
      </p:sp>
      <p:pic>
        <p:nvPicPr>
          <p:cNvPr id="6" name="Picture 2" descr="Draft diagram of the carbon cycle.">
            <a:extLst>
              <a:ext uri="{FF2B5EF4-FFF2-40B4-BE49-F238E27FC236}">
                <a16:creationId xmlns:a16="http://schemas.microsoft.com/office/drawing/2014/main" id="{238A0BE0-EBB9-1546-9D3A-03744E9C0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020" y="2108911"/>
            <a:ext cx="3960268" cy="264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A8B354-F04B-6D42-2AB7-64CCEA7F1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12" y="932493"/>
            <a:ext cx="6841491" cy="499301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BD0D6E-5DC1-4796-00BE-9E7CCEC0EB8A}"/>
              </a:ext>
            </a:extLst>
          </p:cNvPr>
          <p:cNvCxnSpPr>
            <a:cxnSpLocks/>
          </p:cNvCxnSpPr>
          <p:nvPr/>
        </p:nvCxnSpPr>
        <p:spPr>
          <a:xfrm>
            <a:off x="2960370" y="3292355"/>
            <a:ext cx="1451651" cy="959605"/>
          </a:xfrm>
          <a:prstGeom prst="straightConnector1">
            <a:avLst/>
          </a:prstGeom>
          <a:ln w="635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7DC8F9-7AC7-C2F1-E1AF-455B8216211C}"/>
              </a:ext>
            </a:extLst>
          </p:cNvPr>
          <p:cNvCxnSpPr>
            <a:cxnSpLocks/>
          </p:cNvCxnSpPr>
          <p:nvPr/>
        </p:nvCxnSpPr>
        <p:spPr>
          <a:xfrm flipH="1">
            <a:off x="4663440" y="3188970"/>
            <a:ext cx="80010" cy="742950"/>
          </a:xfrm>
          <a:prstGeom prst="straightConnector1">
            <a:avLst/>
          </a:prstGeom>
          <a:ln w="635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72A7B1-08F4-306D-4317-F3B9FF3A00C4}"/>
              </a:ext>
            </a:extLst>
          </p:cNvPr>
          <p:cNvSpPr txBox="1"/>
          <p:nvPr/>
        </p:nvSpPr>
        <p:spPr>
          <a:xfrm>
            <a:off x="1154430" y="2609467"/>
            <a:ext cx="1838412" cy="12003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Oceans become a net source of carbon around mid-century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6736C2-1052-645C-6007-D9AB19E98240}"/>
              </a:ext>
            </a:extLst>
          </p:cNvPr>
          <p:cNvSpPr txBox="1"/>
          <p:nvPr/>
        </p:nvSpPr>
        <p:spPr>
          <a:xfrm>
            <a:off x="4413839" y="2668883"/>
            <a:ext cx="1998391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Peak net ocean-to-atmosphere flux</a:t>
            </a:r>
          </a:p>
        </p:txBody>
      </p:sp>
    </p:spTree>
    <p:extLst>
      <p:ext uri="{BB962C8B-B14F-4D97-AF65-F5344CB8AC3E}">
        <p14:creationId xmlns:p14="http://schemas.microsoft.com/office/powerpoint/2010/main" val="3593564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</cp:revision>
  <dcterms:created xsi:type="dcterms:W3CDTF">2023-10-01T17:24:28Z</dcterms:created>
  <dcterms:modified xsi:type="dcterms:W3CDTF">2023-10-01T20:21:32Z</dcterms:modified>
</cp:coreProperties>
</file>