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6"/>
  </p:normalViewPr>
  <p:slideViewPr>
    <p:cSldViewPr snapToGrid="0">
      <p:cViewPr>
        <p:scale>
          <a:sx n="117" d="100"/>
          <a:sy n="117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815-899F-4E40-92E7-A5BB9A9A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6B73-7D1D-09D1-B1BE-FE6FC5146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4930-08BA-5464-7CEF-2F06A6FC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1BCE-D0A7-4F50-504C-8449D8FB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0B3D-7F89-5F01-A495-A61F3FC7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0067-DD40-2402-B55A-3A818A9E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F18BD-B825-68AA-498A-F695131C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1B9F-B194-7D4C-AA28-5BC2846C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9EB7-9D71-E592-C333-91D94A19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E596-49F6-29AD-29FE-75D87482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DBEF5-8B84-9997-E190-33A8DC192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1A4E-24CF-1A56-C34C-177262A9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F4CF-5ABF-ED16-D021-0D9B739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31AA-148A-0B01-8386-CF6B7E64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DF7F-9D9A-D4DD-D192-BB7AE0E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867B-C71C-1792-D24F-62068A62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091A-EF58-DD3E-7CB6-16BAEF7D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7AF5-22E3-A74E-E518-BCDEF0A6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3F1E-A304-CD14-50C2-EC14D351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EA10-FAF9-A162-C82E-7F0ED9CA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241-FDB5-FC00-C6C2-43AB70E3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6C80-C93F-7C9B-5E9C-3681D72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4F0F-02F0-7DB3-739A-F2B1996E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7DA5-4C53-16AF-A1D7-F3778BCC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FA05-4656-14BD-239D-17C11AD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E624-2FA7-6331-DAFB-A9C6675D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402E-7279-A1D3-6FED-7756CC5C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3C2B-A305-ABF8-E7AF-2CE0CB5AD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40DC2-8520-5499-1F95-47E6C88A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8A51-9BB0-647D-6B2E-398CEF2F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923F-92E2-0078-7AD8-898B031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3840-035B-F670-EAA0-A5CE82A5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6C51-1BD8-2E38-DC52-E0560F31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3DB11-FA90-413E-971E-7AE25AA2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76465-DC0B-D37C-B305-BD778B2A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16E4E-211B-D653-B79E-342C736B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EBFF5-34FB-617E-9013-2559AD5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DA3D-0195-62EC-CCF5-45326DD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9DB62-28A3-5273-B0AF-557BB1E9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B172-6034-5664-B64D-C044875C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0B927-89AE-3C13-CA9A-5BB4CFA3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C17F0-EF26-B7A2-C74E-F79DE0A5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B44E-0C1B-A2E5-FF98-A119EC6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6632D-4EAC-4344-36C7-F072D750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15820-BF1B-68B3-14B0-34C7C865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D4EB0-8599-1B0E-2111-7461CD62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3D2B-1D8A-CBB4-C822-0D0E7864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52E6-B20E-D705-8464-F3EC156C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2DC6A-72CD-0024-AAF9-77D43849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EEE5-9015-0BC5-A3CA-45485C9A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94FC-5541-B91A-CEE3-3B8EADD5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6D9B-E18C-380F-6AE8-9559E49B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6A4-1305-9F88-5287-DA4FF6D9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D4FDA-EE25-E480-2C2E-0D2C9AF50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FBEE-3CE6-C4C7-6813-D837F13F4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B9D75-798F-F250-2AEF-8D5776AE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9234-DEA5-2AFB-A606-A2D486F5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5792-0FEA-DFF7-9006-0AEE6795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2861-4DB4-82F9-6361-572486CF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79C3-81A6-4CEE-3680-E273C1FA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9A76-80CD-4534-959C-10F6C0A27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4710-002F-434A-8B05-0AE36E919D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C069-38A0-ECD6-1660-946ACA69B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F025-8458-D77C-8051-F7A3BF19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2B3F3-4C48-BF40-B23D-890FC4F8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88" t="26695"/>
          <a:stretch/>
        </p:blipFill>
        <p:spPr>
          <a:xfrm>
            <a:off x="361243" y="609599"/>
            <a:ext cx="5734757" cy="4026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– Cambio1.0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20" y="790648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A739D0-E611-2C6F-F941-16E21A537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8" y="4982635"/>
            <a:ext cx="10818328" cy="602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170CE4-FFD1-43F6-C6F1-17A90FA28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834" y="5782951"/>
            <a:ext cx="5747456" cy="56880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121EA6F-6703-1830-E4A2-27925D644680}"/>
              </a:ext>
            </a:extLst>
          </p:cNvPr>
          <p:cNvSpPr/>
          <p:nvPr/>
        </p:nvSpPr>
        <p:spPr>
          <a:xfrm>
            <a:off x="587022" y="4809067"/>
            <a:ext cx="11446934" cy="1840089"/>
          </a:xfrm>
          <a:prstGeom prst="frame">
            <a:avLst>
              <a:gd name="adj1" fmla="val 4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806B32D-D4CB-7093-4B52-B102CA29268F}"/>
              </a:ext>
            </a:extLst>
          </p:cNvPr>
          <p:cNvSpPr/>
          <p:nvPr/>
        </p:nvSpPr>
        <p:spPr>
          <a:xfrm>
            <a:off x="584099" y="598713"/>
            <a:ext cx="5620758" cy="4001583"/>
          </a:xfrm>
          <a:prstGeom prst="frame">
            <a:avLst>
              <a:gd name="adj1" fmla="val 1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– Cambio1.0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24D207-8538-86FE-44B2-DEF5374E9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" b="6929"/>
          <a:stretch/>
        </p:blipFill>
        <p:spPr>
          <a:xfrm>
            <a:off x="2177142" y="3704039"/>
            <a:ext cx="7985679" cy="2780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BE0B6-C676-672B-969C-40625411A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3" t="8058"/>
          <a:stretch/>
        </p:blipFill>
        <p:spPr>
          <a:xfrm>
            <a:off x="2438400" y="661063"/>
            <a:ext cx="7586134" cy="250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B6508-7D8C-EC7F-C586-FA6078142B8E}"/>
              </a:ext>
            </a:extLst>
          </p:cNvPr>
          <p:cNvSpPr txBox="1"/>
          <p:nvPr/>
        </p:nvSpPr>
        <p:spPr>
          <a:xfrm>
            <a:off x="3100817" y="1004149"/>
            <a:ext cx="313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Emissions (</a:t>
            </a:r>
            <a:r>
              <a:rPr lang="en-US" sz="2400" dirty="0" err="1"/>
              <a:t>GtC</a:t>
            </a:r>
            <a:r>
              <a:rPr lang="en-US" sz="2400" dirty="0"/>
              <a:t>/year)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E7A99-405A-01B6-BAC8-C30EF9AAB1E5}"/>
              </a:ext>
            </a:extLst>
          </p:cNvPr>
          <p:cNvSpPr txBox="1"/>
          <p:nvPr/>
        </p:nvSpPr>
        <p:spPr>
          <a:xfrm>
            <a:off x="3039331" y="4171340"/>
            <a:ext cx="410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of Carbon (</a:t>
            </a:r>
            <a:r>
              <a:rPr lang="en-US" sz="2400" dirty="0" err="1"/>
              <a:t>GtC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55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– Cambio1.0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24D207-8538-86FE-44B2-DEF5374E9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" b="6929"/>
          <a:stretch/>
        </p:blipFill>
        <p:spPr>
          <a:xfrm>
            <a:off x="2177142" y="3704039"/>
            <a:ext cx="7985679" cy="2780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BE0B6-C676-672B-969C-40625411A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3" t="8058"/>
          <a:stretch/>
        </p:blipFill>
        <p:spPr>
          <a:xfrm>
            <a:off x="2438400" y="661063"/>
            <a:ext cx="7586134" cy="250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B6508-7D8C-EC7F-C586-FA6078142B8E}"/>
              </a:ext>
            </a:extLst>
          </p:cNvPr>
          <p:cNvSpPr txBox="1"/>
          <p:nvPr/>
        </p:nvSpPr>
        <p:spPr>
          <a:xfrm>
            <a:off x="3100817" y="1004149"/>
            <a:ext cx="313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Emissions (</a:t>
            </a:r>
            <a:r>
              <a:rPr lang="en-US" sz="2400" dirty="0" err="1"/>
              <a:t>GtC</a:t>
            </a:r>
            <a:r>
              <a:rPr lang="en-US" sz="2400" dirty="0"/>
              <a:t>/year)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E7A99-405A-01B6-BAC8-C30EF9AAB1E5}"/>
              </a:ext>
            </a:extLst>
          </p:cNvPr>
          <p:cNvSpPr txBox="1"/>
          <p:nvPr/>
        </p:nvSpPr>
        <p:spPr>
          <a:xfrm>
            <a:off x="3039331" y="4171340"/>
            <a:ext cx="410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of Carbon (</a:t>
            </a:r>
            <a:r>
              <a:rPr lang="en-US" sz="2400" dirty="0" err="1"/>
              <a:t>GtC</a:t>
            </a:r>
            <a:r>
              <a:rPr lang="en-US" sz="2400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809F1-D5AB-4643-5742-A0C11E015213}"/>
              </a:ext>
            </a:extLst>
          </p:cNvPr>
          <p:cNvCxnSpPr/>
          <p:nvPr/>
        </p:nvCxnSpPr>
        <p:spPr>
          <a:xfrm>
            <a:off x="6444343" y="661063"/>
            <a:ext cx="0" cy="5424051"/>
          </a:xfrm>
          <a:prstGeom prst="line">
            <a:avLst/>
          </a:prstGeom>
          <a:ln w="254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842321-205C-CD52-4765-607EE3F2EFF2}"/>
              </a:ext>
            </a:extLst>
          </p:cNvPr>
          <p:cNvCxnSpPr/>
          <p:nvPr/>
        </p:nvCxnSpPr>
        <p:spPr>
          <a:xfrm>
            <a:off x="6683831" y="671948"/>
            <a:ext cx="0" cy="5424051"/>
          </a:xfrm>
          <a:prstGeom prst="line">
            <a:avLst/>
          </a:prstGeom>
          <a:ln w="254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2354A3-1D51-F365-BB89-7C624DCDCA2A}"/>
              </a:ext>
            </a:extLst>
          </p:cNvPr>
          <p:cNvSpPr/>
          <p:nvPr/>
        </p:nvSpPr>
        <p:spPr>
          <a:xfrm>
            <a:off x="6455229" y="3429000"/>
            <a:ext cx="228600" cy="275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48A7E-938B-126D-35EF-A459FA38D45D}"/>
              </a:ext>
            </a:extLst>
          </p:cNvPr>
          <p:cNvSpPr txBox="1"/>
          <p:nvPr/>
        </p:nvSpPr>
        <p:spPr>
          <a:xfrm>
            <a:off x="6657219" y="3341323"/>
            <a:ext cx="388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 peak-emissions delay</a:t>
            </a:r>
          </a:p>
        </p:txBody>
      </p:sp>
    </p:spTree>
    <p:extLst>
      <p:ext uri="{BB962C8B-B14F-4D97-AF65-F5344CB8AC3E}">
        <p14:creationId xmlns:p14="http://schemas.microsoft.com/office/powerpoint/2010/main" val="37769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– Cambio1.0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02D41-D010-106D-680E-ECE3A26E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1022"/>
            <a:ext cx="7772400" cy="55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– Cambio1.0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02D41-D010-106D-680E-ECE3A26E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1022"/>
            <a:ext cx="7772400" cy="557772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0879D1-F4A6-414D-AE56-355B912F6CE2}"/>
              </a:ext>
            </a:extLst>
          </p:cNvPr>
          <p:cNvCxnSpPr>
            <a:cxnSpLocks/>
          </p:cNvCxnSpPr>
          <p:nvPr/>
        </p:nvCxnSpPr>
        <p:spPr>
          <a:xfrm flipH="1" flipV="1">
            <a:off x="6487886" y="1905000"/>
            <a:ext cx="10885" cy="251460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6FBE61-CFA9-5D0B-8DB1-E937D0610DA7}"/>
              </a:ext>
            </a:extLst>
          </p:cNvPr>
          <p:cNvCxnSpPr>
            <a:cxnSpLocks/>
          </p:cNvCxnSpPr>
          <p:nvPr/>
        </p:nvCxnSpPr>
        <p:spPr>
          <a:xfrm>
            <a:off x="6542313" y="4408716"/>
            <a:ext cx="0" cy="740227"/>
          </a:xfrm>
          <a:prstGeom prst="straightConnector1">
            <a:avLst/>
          </a:prstGeom>
          <a:ln w="63500">
            <a:solidFill>
              <a:schemeClr val="accent1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8F6630-8888-2A22-AD52-8236081D7738}"/>
              </a:ext>
            </a:extLst>
          </p:cNvPr>
          <p:cNvCxnSpPr>
            <a:cxnSpLocks/>
          </p:cNvCxnSpPr>
          <p:nvPr/>
        </p:nvCxnSpPr>
        <p:spPr>
          <a:xfrm>
            <a:off x="6477001" y="4419601"/>
            <a:ext cx="0" cy="740227"/>
          </a:xfrm>
          <a:prstGeom prst="straightConnector1">
            <a:avLst/>
          </a:prstGeom>
          <a:ln w="635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– Cambio1.0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8B71A-26E4-BA08-A39C-89FD6EAB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4" y="1492288"/>
            <a:ext cx="11266273" cy="38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3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dcterms:created xsi:type="dcterms:W3CDTF">2022-10-03T03:10:13Z</dcterms:created>
  <dcterms:modified xsi:type="dcterms:W3CDTF">2022-10-05T04:45:52Z</dcterms:modified>
</cp:coreProperties>
</file>