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81"/>
  </p:normalViewPr>
  <p:slideViewPr>
    <p:cSldViewPr snapToGrid="0" snapToObjects="1">
      <p:cViewPr>
        <p:scale>
          <a:sx n="103" d="100"/>
          <a:sy n="103" d="100"/>
        </p:scale>
        <p:origin x="8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F26D-EA01-0046-AA88-2C5D246EF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FBB33-B080-B940-9EA3-9F46AC786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2821E-ECB7-064C-BA4F-F217C970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7D31A-9DD8-EA45-9F6F-36C8BACD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723A4-6D48-E442-94F9-1D460051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63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FB11-87F0-034A-975C-ACB34BDA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EB5B5-D62B-854C-904B-28E0CB503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3020E-C83D-2B4F-9A2C-35B4A90E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0A763-ADD9-3F4D-9044-A6FDCA84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7E49-B4D2-6242-8839-7903311B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4418B-ED25-C24F-9F85-589DF0917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5A930-8F16-F848-BE88-55EDCF54A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19F6C-1BB0-0C43-9344-DB026DDA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9CA26-9E86-2F4C-9A18-1E879F83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7FF91-2172-124D-8E7F-B61C1140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43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A3FA-3BB8-5F41-8C99-E419974D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2EB9A-3775-E24B-9A1E-3D33970D8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E7FD-B74A-4B48-9B0A-B7A14602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3CEED-9551-B74A-AB33-BB9476C3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B7FDD-0BBC-CA4B-B4AE-3ED2B8A1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1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168A-3439-8240-A595-90B69D4F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8EA7B-3DF4-E84E-AB17-FD49C15F5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54FD1-E34A-C14D-B574-6815316F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06A47-8B45-B544-98AB-E9600AD9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E117-1109-E045-B8BB-7FB6AB32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5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12DA-DC8D-ED4C-92C2-258D8C2D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93FD-45FF-1C4A-891E-5AD48615A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04FD3-5135-744A-98AE-4B03AC81D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3555D-D021-C842-B8CC-D288786A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70D55-D66B-9942-B5B0-69E0B5A9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DEFEE-6B5A-AD40-A52E-A5463A3A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5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6807-9CBC-8146-AE2B-C7DAF4FE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DCDD-C4B1-A143-8A1D-CEF943ABB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D54A4-3896-8F4E-AA70-F7DE1A882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F29FC-C958-FF40-9CBF-10C51A69F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267BC-B558-154C-8B62-D3591C385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A8050-FF90-F946-8A96-6084E037E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F645F-EE92-C24E-920C-5D34FDDA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83C2A-1068-CE40-93B9-93E4E324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0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8668-919E-9344-86FE-0FA137F8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2266B-20B6-0C49-BB19-893986C7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60D91-6DFA-1A41-A8E8-F6181396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85AAA-2155-3A41-A8C6-680B86EA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8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72FF50-4235-6646-97F3-F620DF79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BF5200-A500-194A-B22C-71111409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30395-92C7-424B-97E1-F1556912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0F79-0502-D34D-8318-2BAA85EA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C37B-5FAC-2F4B-85A9-675CD53AA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886DA-E17C-9949-A4B4-6C6096366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64C8D-CF24-7C41-86FD-DBB4C701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18431-C18E-2E49-9886-BB0BFB03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11FAB-5514-1947-9AB2-DD6BE517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6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8021-1119-A441-AA5A-C62C9A78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2B2FC-C4B8-6246-9B41-3B6712634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5E407-39D7-8645-B114-67BC9135E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36946-2D5D-CA4C-9317-BAB23535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AE48D-33A2-D448-9847-C6846CBA070F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6B442-1BAC-854B-ACB6-591F31ED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C706E-389B-C647-B90B-637CE44C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3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B7AEF-CEFB-A844-B033-3713361BA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A2DFB-5ED0-9D4C-A583-49F4A6319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1C6A5-ABCB-3043-A8D0-387DEB7C5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AE48D-33A2-D448-9847-C6846CBA070F}" type="datetimeFigureOut">
              <a:rPr lang="en-US" smtClean="0"/>
              <a:t>10/23/22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89D09-CA65-1A45-B25B-C26D539BB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36BA3-90D8-3341-A25E-43811B084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83789-8AE7-FC47-A1F4-A67FFCC47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1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84B534-D33F-494C-B61A-7D3C7EB39F02}"/>
              </a:ext>
            </a:extLst>
          </p:cNvPr>
          <p:cNvSpPr txBox="1"/>
          <p:nvPr/>
        </p:nvSpPr>
        <p:spPr>
          <a:xfrm>
            <a:off x="1699708" y="2067276"/>
            <a:ext cx="2140772" cy="461665"/>
          </a:xfrm>
          <a:prstGeom prst="rect">
            <a:avLst/>
          </a:prstGeom>
          <a:noFill/>
          <a:ln w="1270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ClimateParams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038DE-7411-6A47-9412-CED4EF85E2E0}"/>
              </a:ext>
            </a:extLst>
          </p:cNvPr>
          <p:cNvSpPr txBox="1"/>
          <p:nvPr/>
        </p:nvSpPr>
        <p:spPr>
          <a:xfrm>
            <a:off x="5392181" y="2814850"/>
            <a:ext cx="1879506" cy="461665"/>
          </a:xfrm>
          <a:prstGeom prst="rect">
            <a:avLst/>
          </a:prstGeom>
          <a:noFill/>
          <a:ln w="1270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ClimateState</a:t>
            </a:r>
            <a:endParaRPr lang="en-US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91D7E-074E-BA4D-8B96-5621B7EDBB82}"/>
              </a:ext>
            </a:extLst>
          </p:cNvPr>
          <p:cNvGrpSpPr/>
          <p:nvPr/>
        </p:nvGrpSpPr>
        <p:grpSpPr>
          <a:xfrm>
            <a:off x="4442376" y="4695019"/>
            <a:ext cx="4129059" cy="1226373"/>
            <a:chOff x="2226832" y="3311337"/>
            <a:chExt cx="4129059" cy="12263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2EDDBD-5F76-654C-92D4-0CDB16678451}"/>
                </a:ext>
              </a:extLst>
            </p:cNvPr>
            <p:cNvSpPr txBox="1"/>
            <p:nvPr/>
          </p:nvSpPr>
          <p:spPr>
            <a:xfrm>
              <a:off x="2727350" y="3497016"/>
              <a:ext cx="320671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Collect Climate</a:t>
              </a:r>
            </a:p>
            <a:p>
              <a:pPr algn="ctr"/>
              <a:r>
                <a:rPr lang="en-US" sz="2400" dirty="0" err="1"/>
                <a:t>TimeSeries</a:t>
              </a:r>
              <a:endParaRPr lang="en-US" sz="2400" dirty="0"/>
            </a:p>
          </p:txBody>
        </p:sp>
        <p:sp>
          <p:nvSpPr>
            <p:cNvPr id="10" name="Donut 9">
              <a:extLst>
                <a:ext uri="{FF2B5EF4-FFF2-40B4-BE49-F238E27FC236}">
                  <a16:creationId xmlns:a16="http://schemas.microsoft.com/office/drawing/2014/main" id="{EB5B3C4A-4BA2-494C-BE6E-EF4877108029}"/>
                </a:ext>
              </a:extLst>
            </p:cNvPr>
            <p:cNvSpPr/>
            <p:nvPr/>
          </p:nvSpPr>
          <p:spPr>
            <a:xfrm>
              <a:off x="2226832" y="3311337"/>
              <a:ext cx="4129059" cy="1226373"/>
            </a:xfrm>
            <a:prstGeom prst="donut">
              <a:avLst>
                <a:gd name="adj" fmla="val 130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C36266-A255-0449-B7B5-2651BAC022AA}"/>
              </a:ext>
            </a:extLst>
          </p:cNvPr>
          <p:cNvCxnSpPr>
            <a:cxnSpLocks/>
          </p:cNvCxnSpPr>
          <p:nvPr/>
        </p:nvCxnSpPr>
        <p:spPr>
          <a:xfrm>
            <a:off x="6489518" y="3553256"/>
            <a:ext cx="0" cy="10104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A127A0-F347-8C4B-BF62-31D9DAF9832B}"/>
              </a:ext>
            </a:extLst>
          </p:cNvPr>
          <p:cNvCxnSpPr>
            <a:cxnSpLocks/>
          </p:cNvCxnSpPr>
          <p:nvPr/>
        </p:nvCxnSpPr>
        <p:spPr>
          <a:xfrm flipH="1">
            <a:off x="3063240" y="5489108"/>
            <a:ext cx="1257300" cy="43228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5C4D12-4C60-A942-996E-760482982ECB}"/>
              </a:ext>
            </a:extLst>
          </p:cNvPr>
          <p:cNvSpPr txBox="1"/>
          <p:nvPr/>
        </p:nvSpPr>
        <p:spPr>
          <a:xfrm>
            <a:off x="655838" y="5744021"/>
            <a:ext cx="2258033" cy="830997"/>
          </a:xfrm>
          <a:prstGeom prst="rect">
            <a:avLst/>
          </a:prstGeom>
          <a:noFill/>
          <a:ln w="1270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 series (</a:t>
            </a:r>
            <a:r>
              <a:rPr lang="en-US" sz="2400" dirty="0" err="1"/>
              <a:t>numpy</a:t>
            </a:r>
            <a:r>
              <a:rPr lang="en-US" sz="2400" dirty="0"/>
              <a:t> arrays)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A6C671D-95D6-FC40-A734-508AA825BEAD}"/>
              </a:ext>
            </a:extLst>
          </p:cNvPr>
          <p:cNvGrpSpPr/>
          <p:nvPr/>
        </p:nvGrpSpPr>
        <p:grpSpPr>
          <a:xfrm>
            <a:off x="4590261" y="545557"/>
            <a:ext cx="2848929" cy="1226373"/>
            <a:chOff x="2226832" y="3345627"/>
            <a:chExt cx="4129059" cy="122637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ABAD434-996F-484C-B641-92E27DB14C1B}"/>
                </a:ext>
              </a:extLst>
            </p:cNvPr>
            <p:cNvSpPr txBox="1"/>
            <p:nvPr/>
          </p:nvSpPr>
          <p:spPr>
            <a:xfrm>
              <a:off x="2293815" y="3559465"/>
              <a:ext cx="372564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Diagnostic functions</a:t>
              </a:r>
            </a:p>
          </p:txBody>
        </p:sp>
        <p:sp>
          <p:nvSpPr>
            <p:cNvPr id="33" name="Donut 32">
              <a:extLst>
                <a:ext uri="{FF2B5EF4-FFF2-40B4-BE49-F238E27FC236}">
                  <a16:creationId xmlns:a16="http://schemas.microsoft.com/office/drawing/2014/main" id="{5CD9A13E-1F71-5C4B-8425-51B65F96D34E}"/>
                </a:ext>
              </a:extLst>
            </p:cNvPr>
            <p:cNvSpPr/>
            <p:nvPr/>
          </p:nvSpPr>
          <p:spPr>
            <a:xfrm>
              <a:off x="2226832" y="3345627"/>
              <a:ext cx="4129059" cy="1226373"/>
            </a:xfrm>
            <a:prstGeom prst="donut">
              <a:avLst>
                <a:gd name="adj" fmla="val 13034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E6A331-CB6F-F546-BD52-9D4B50D4F481}"/>
              </a:ext>
            </a:extLst>
          </p:cNvPr>
          <p:cNvCxnSpPr>
            <a:cxnSpLocks/>
          </p:cNvCxnSpPr>
          <p:nvPr/>
        </p:nvCxnSpPr>
        <p:spPr>
          <a:xfrm flipH="1">
            <a:off x="7439190" y="2307511"/>
            <a:ext cx="1368387" cy="4642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943E00A-9847-BE4F-9715-ABDA9BA6EF51}"/>
              </a:ext>
            </a:extLst>
          </p:cNvPr>
          <p:cNvSpPr txBox="1"/>
          <p:nvPr/>
        </p:nvSpPr>
        <p:spPr>
          <a:xfrm rot="900905">
            <a:off x="7752902" y="830288"/>
            <a:ext cx="142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Diagnostic variables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6C8E7CD-D057-4D49-9C7C-195FED165B42}"/>
              </a:ext>
            </a:extLst>
          </p:cNvPr>
          <p:cNvGrpSpPr/>
          <p:nvPr/>
        </p:nvGrpSpPr>
        <p:grpSpPr>
          <a:xfrm>
            <a:off x="8881134" y="1123368"/>
            <a:ext cx="2570587" cy="1701804"/>
            <a:chOff x="389698" y="2527202"/>
            <a:chExt cx="3725648" cy="183001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5B052E-7331-B541-A084-AE2B16334079}"/>
                </a:ext>
              </a:extLst>
            </p:cNvPr>
            <p:cNvSpPr txBox="1"/>
            <p:nvPr/>
          </p:nvSpPr>
          <p:spPr>
            <a:xfrm>
              <a:off x="389698" y="2989653"/>
              <a:ext cx="372564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/>
                <a:t>Propagate</a:t>
              </a:r>
            </a:p>
            <a:p>
              <a:pPr algn="ctr"/>
              <a:r>
                <a:rPr lang="en-US" sz="2400" dirty="0" err="1"/>
                <a:t>ClimateState</a:t>
              </a:r>
              <a:endParaRPr lang="en-US" sz="2400" dirty="0"/>
            </a:p>
          </p:txBody>
        </p:sp>
        <p:sp>
          <p:nvSpPr>
            <p:cNvPr id="41" name="Donut 40">
              <a:extLst>
                <a:ext uri="{FF2B5EF4-FFF2-40B4-BE49-F238E27FC236}">
                  <a16:creationId xmlns:a16="http://schemas.microsoft.com/office/drawing/2014/main" id="{5594A36B-701B-DC4B-9DDA-DFDA4B59E76F}"/>
                </a:ext>
              </a:extLst>
            </p:cNvPr>
            <p:cNvSpPr/>
            <p:nvPr/>
          </p:nvSpPr>
          <p:spPr>
            <a:xfrm>
              <a:off x="483746" y="2527202"/>
              <a:ext cx="3430944" cy="1830013"/>
            </a:xfrm>
            <a:prstGeom prst="donut">
              <a:avLst>
                <a:gd name="adj" fmla="val 13034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0D60580-5B0A-F240-B052-62D4FF2EBA95}"/>
              </a:ext>
            </a:extLst>
          </p:cNvPr>
          <p:cNvCxnSpPr>
            <a:cxnSpLocks/>
          </p:cNvCxnSpPr>
          <p:nvPr/>
        </p:nvCxnSpPr>
        <p:spPr>
          <a:xfrm flipV="1">
            <a:off x="3924533" y="1405488"/>
            <a:ext cx="646429" cy="5343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E5C020-BA2D-0F4B-E5BB-A9508D28955B}"/>
              </a:ext>
            </a:extLst>
          </p:cNvPr>
          <p:cNvSpPr txBox="1"/>
          <p:nvPr/>
        </p:nvSpPr>
        <p:spPr>
          <a:xfrm rot="21442208">
            <a:off x="3950619" y="1713725"/>
            <a:ext cx="331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Parametric variables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0E411-D04C-4943-7B91-03A606BFE4FA}"/>
              </a:ext>
            </a:extLst>
          </p:cNvPr>
          <p:cNvSpPr txBox="1"/>
          <p:nvPr/>
        </p:nvSpPr>
        <p:spPr>
          <a:xfrm rot="20547719">
            <a:off x="7752901" y="2491684"/>
            <a:ext cx="142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Prognostic variables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D8FEC5-31BF-E3AE-B8B8-E9FE35C9212F}"/>
              </a:ext>
            </a:extLst>
          </p:cNvPr>
          <p:cNvCxnSpPr>
            <a:cxnSpLocks/>
          </p:cNvCxnSpPr>
          <p:nvPr/>
        </p:nvCxnSpPr>
        <p:spPr>
          <a:xfrm rot="18124942">
            <a:off x="7972691" y="1149183"/>
            <a:ext cx="173441" cy="6003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0EA802-A6CD-F851-9726-0EF97C8C665D}"/>
              </a:ext>
            </a:extLst>
          </p:cNvPr>
          <p:cNvCxnSpPr>
            <a:cxnSpLocks/>
          </p:cNvCxnSpPr>
          <p:nvPr/>
        </p:nvCxnSpPr>
        <p:spPr>
          <a:xfrm flipV="1">
            <a:off x="4076933" y="1903213"/>
            <a:ext cx="4231533" cy="18899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1FD02AE-2D44-FCA8-EFD7-3BC7931C6123}"/>
              </a:ext>
            </a:extLst>
          </p:cNvPr>
          <p:cNvSpPr txBox="1"/>
          <p:nvPr/>
        </p:nvSpPr>
        <p:spPr>
          <a:xfrm>
            <a:off x="1" y="0"/>
            <a:ext cx="169970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Cambio2.0</a:t>
            </a:r>
          </a:p>
        </p:txBody>
      </p:sp>
    </p:spTree>
    <p:extLst>
      <p:ext uri="{BB962C8B-B14F-4D97-AF65-F5344CB8AC3E}">
        <p14:creationId xmlns:p14="http://schemas.microsoft.com/office/powerpoint/2010/main" val="3714611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9</cp:revision>
  <dcterms:created xsi:type="dcterms:W3CDTF">2021-10-25T17:45:21Z</dcterms:created>
  <dcterms:modified xsi:type="dcterms:W3CDTF">2022-10-24T17:46:43Z</dcterms:modified>
</cp:coreProperties>
</file>