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7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6"/>
  </p:normalViewPr>
  <p:slideViewPr>
    <p:cSldViewPr snapToGrid="0" showGuides="1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72FB-C946-AE9A-84BE-325C3A41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62D65-0230-DD6C-A101-6D3E9F451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3459-6825-5067-2AFE-47B87CC1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A50E-33AC-D04C-D752-6947E2B0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B33B-0ED5-7A43-F477-F1C40F23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AD05-FE60-230B-47C0-71E2E320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2B943-B73F-8349-E0F3-FC1C0F7E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D206-DF1B-28B6-F45F-C73CA87E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5C58-72D5-6C59-23C6-9655496A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81CD-4B61-17A0-0CC0-16179743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8519-B580-F56D-28BD-2C9B0A628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A54A9-F846-D9DC-8EC5-9CEA290E8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28706-889F-20D8-964D-E495E947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B4B5-1764-7EB1-EB80-EA675FC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AA60-5534-C044-E20C-862BFA07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4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76C7-2BDC-3FA2-12B4-E727A781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7DA3D-C636-B8A8-5072-4345CA43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315D-A06F-FA01-7D3F-C06E8BE1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5156-3D97-BE00-557D-AA835C6F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27D21-7F4E-78C4-0C67-E0132094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6C11-C835-FC8D-0D50-BCEC3D22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7D6D-181C-1AF6-5513-546DB14A2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6ED7-46BE-1EA3-0DDB-FEA698B9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F2B0-A6BA-A82C-2AF1-82087896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28BCB-5BCF-D175-4B5F-6FD1DC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AD62-08C1-4263-F621-941CE85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18E7-8EC0-1E9A-A110-C36BFE97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48F44-852B-C7C4-9167-9ADF08FEA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07EB0-C84D-61F9-B879-341951DD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3ED0B-054F-FABF-C200-7F3B948F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7D4A9-A400-6539-04EE-86D6D9FD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D189-2852-B7C4-893C-3052D663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FCFA2-BE08-9FD0-21A9-641B4355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51C0B-7E91-AA49-CFAD-8AC694613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BB27B-FEB2-79E2-5771-7E8D266C6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77E58-B11B-6D05-C07D-19504E3FB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21A76-2814-1A19-1412-8E1D7736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F5D23-76ED-D8DD-1C94-4ED20BE4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25DED-C2C4-DAA8-C835-81727A7D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0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35FA-6946-D3EE-5BE5-EDB72A76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F672E-FF34-016B-52A9-2B91403E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4F23-56D0-2E2E-7B90-1ED235C8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BC740-F36D-4AA0-8C9B-852D0650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7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E6409-EB30-D71A-7A77-2911024C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3E38C-52BC-570E-B414-F89D8506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7F122-F5F1-17DF-DD25-AD4BFF3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621D-5301-91D4-1190-B889D9C2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5064-CE11-BAB9-EB42-95657C3B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08132-C519-318C-9E88-17A1F94F6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72830-2E22-FC55-7776-F5DF9965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EB1D1-A443-B15A-56F9-DEC3E35E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45572-8FA6-1BD0-31AC-7FA3996E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0060-7B28-682A-317B-084C4F7D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F4C51-1ADE-026D-DCC0-4537CB86B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F6F19-8E53-8430-F5FB-5ECC2853E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1D970-6F09-1C31-FC09-43740685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F98B7-3689-6AF3-6783-729CE272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23BF-C83F-B3FF-A0B7-7E48E507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A63E7-DB9B-154F-E9E5-372D1B0F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35AF5-0AEC-8C1B-9ED6-F5D4E05C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327D-0B83-794B-31DE-24C6F0140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9D85-0748-9DED-16D6-745F7F66B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27942-8669-2F5E-0C45-F3A0A6442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2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6AC588-4524-0522-D714-6A4C440C5DA3}"/>
              </a:ext>
            </a:extLst>
          </p:cNvPr>
          <p:cNvCxnSpPr>
            <a:cxnSpLocks/>
          </p:cNvCxnSpPr>
          <p:nvPr/>
        </p:nvCxnSpPr>
        <p:spPr>
          <a:xfrm>
            <a:off x="5253845" y="3358015"/>
            <a:ext cx="1366874" cy="29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B47E6EB-1D0F-701A-A51E-DEF873A3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7" y="100774"/>
            <a:ext cx="5006894" cy="66564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820C9F-4FDF-0DD6-D2C1-41994147E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02"/>
          <a:stretch/>
        </p:blipFill>
        <p:spPr>
          <a:xfrm>
            <a:off x="5761097" y="87333"/>
            <a:ext cx="2758631" cy="2166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AA2545-583F-BF56-BAA5-CE31FA5FB9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34"/>
          <a:stretch/>
        </p:blipFill>
        <p:spPr>
          <a:xfrm>
            <a:off x="7140412" y="972568"/>
            <a:ext cx="4876760" cy="2166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BA925C2-DA2B-1DE2-A545-85D361D5E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719" y="3335715"/>
            <a:ext cx="3800032" cy="25576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60842E-6BAC-6571-3F67-B65BCD31244C}"/>
              </a:ext>
            </a:extLst>
          </p:cNvPr>
          <p:cNvCxnSpPr>
            <a:cxnSpLocks/>
          </p:cNvCxnSpPr>
          <p:nvPr/>
        </p:nvCxnSpPr>
        <p:spPr>
          <a:xfrm>
            <a:off x="5325321" y="2366058"/>
            <a:ext cx="181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EF496A39-D286-65D2-83A3-8D8F13094D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571" t="44141" r="36038" b="36895"/>
          <a:stretch/>
        </p:blipFill>
        <p:spPr>
          <a:xfrm>
            <a:off x="6445931" y="6090423"/>
            <a:ext cx="3280339" cy="563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B6B2BE-71FF-4E5A-334F-5D1187B1B7A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53845" y="5000262"/>
            <a:ext cx="1192086" cy="13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81A013-E899-E9B2-6DFC-18F91A25F3F0}"/>
              </a:ext>
            </a:extLst>
          </p:cNvPr>
          <p:cNvCxnSpPr>
            <a:cxnSpLocks/>
          </p:cNvCxnSpPr>
          <p:nvPr/>
        </p:nvCxnSpPr>
        <p:spPr>
          <a:xfrm flipV="1">
            <a:off x="5253845" y="1374102"/>
            <a:ext cx="507252" cy="33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9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</cp:revision>
  <dcterms:created xsi:type="dcterms:W3CDTF">2023-09-16T12:23:10Z</dcterms:created>
  <dcterms:modified xsi:type="dcterms:W3CDTF">2023-10-01T05:01:58Z</dcterms:modified>
</cp:coreProperties>
</file>