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 showGuides="1">
      <p:cViewPr>
        <p:scale>
          <a:sx n="127" d="100"/>
          <a:sy n="127" d="100"/>
        </p:scale>
        <p:origin x="-360" y="-336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4D6B-E6E1-872F-D1F1-45CE7503B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68FCE-070E-D06E-E983-F9EA53E5A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99E5-A5A9-E28B-B7BD-57237082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3307-E0B1-F40D-570F-8F8BD851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79883-92AE-9764-44E2-E40F7DAB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6548-07B6-DAB1-B0C2-4E3F4893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0AE3F-6FFE-0F07-27B6-41E14A7F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E434-0396-D786-D3E1-A7AF2B5C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F73B-70A2-C292-FBB9-56231497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D5CF-90AC-766A-C66E-CC2A5A42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8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EF415-385F-A812-5C1E-6DDC93E9E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10185-2B87-8D35-4DC0-EC93FC7AE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D821-182B-57E5-4BBC-B34EDB28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D213-C7D2-68A9-8430-0CFF6573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F046-295C-3AA3-0E75-C39FA2F3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C558-0913-5691-2C93-406A96E5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07A2-AB29-0E19-0787-E1141123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EDE1-B575-67FE-3A77-F97EA594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E9EE4-704E-83FF-09CD-458EFE57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5164-CA48-D9A6-5A23-9A1557F4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0A64-6EA5-545E-FBA3-0A21DA7B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F60C-AAFF-D35D-4F00-FF957BB5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06A2-DA6D-96F6-FC21-B1E4CAF4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2119-B4AC-5498-67C3-F8F1D5DD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8F291-0184-EF59-0B6E-50875616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57A0-E313-7763-EB4D-8A6C7F70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9400-E7AF-BB53-AB41-D9E6EE1F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6B481-CB64-E9F9-D051-541ADE25C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F8A0E-78D9-C034-46F0-77E9EA56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859B1-7739-0A03-A379-047FCD47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CF354-5579-B61B-6EA2-00D3BF4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FCDC-1856-DE54-400C-2CD4C871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5CC6-66EA-CB95-F67A-B1576D6E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8B5D5-69CD-12F6-3130-7CDEF2CE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88268-2206-B1CC-E5FF-BA3D108A0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37AA6-98A7-9EFC-BA8E-D2773167D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F1159-6820-F32B-8D80-B6274668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CFAE3-D5C2-036C-D926-4DDB59F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B04B9-92B6-A684-1FB2-0A3124A4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D868-2DDD-CAA0-3BA4-1D04B8A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BA4DC-FC9D-5F65-6F38-8156F6AA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99BCB-4C74-AF3C-60B7-B4CA9A38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277F5-F474-AEEF-466A-DFB1163A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85279-1C23-6BD0-5C7A-EB78E6B6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1FF5C-569F-E5F3-F25B-C2E0A04E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8DE77-B3B7-A3C3-09B2-57DDCC90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1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E37-A888-6FDD-3DA1-4E3132D9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7B58-4A9F-FCE5-D1B2-E2CACD23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71C7-50AA-93F8-BAA2-1E8B75230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441D-51A9-469B-C3F9-94099E5E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DA6B-74E3-0CE1-6383-E3EC0A1B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5EE5-66A0-54F3-C5DB-C9977451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2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740A-3604-6594-4023-C47DF192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D186F-A627-7E86-03AB-A92DE714B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CC738-9799-C715-EB7F-8B2584D5C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D6499-92E1-8319-58FE-EC4E05BD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BE71C-677F-FE49-8683-579A4FD4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D577E-7B3B-5D90-2E59-CB213241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9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4DA2E-770A-5F34-40D0-63F06543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E0BBB-74B6-C8C5-BF24-34D68A86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03B7-EB46-E1C8-1F0A-4457C91A1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9524-B288-DC11-36C5-BE59C2E14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7209-8044-FF29-9178-6646410D3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F83C056-12BC-E5A9-B50F-D29E3EDA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99" y="916112"/>
            <a:ext cx="7375525" cy="553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966C2F-7B4D-FB6F-09E7-3035AF019C8F}"/>
              </a:ext>
            </a:extLst>
          </p:cNvPr>
          <p:cNvSpPr txBox="1"/>
          <p:nvPr/>
        </p:nvSpPr>
        <p:spPr>
          <a:xfrm>
            <a:off x="9156700" y="2628900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B-detector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15F3B-7F00-C4ED-BE6F-4364B3885039}"/>
              </a:ext>
            </a:extLst>
          </p:cNvPr>
          <p:cNvSpPr txBox="1"/>
          <p:nvPr/>
        </p:nvSpPr>
        <p:spPr>
          <a:xfrm>
            <a:off x="5548311" y="2287200"/>
            <a:ext cx="31908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7792C-EAC2-6BE9-910A-B6D1C9B078BA}"/>
              </a:ext>
            </a:extLst>
          </p:cNvPr>
          <p:cNvSpPr txBox="1"/>
          <p:nvPr/>
        </p:nvSpPr>
        <p:spPr>
          <a:xfrm>
            <a:off x="4316411" y="3150800"/>
            <a:ext cx="31908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A1FEC-6F80-5155-5643-A0215E3579AE}"/>
              </a:ext>
            </a:extLst>
          </p:cNvPr>
          <p:cNvSpPr txBox="1"/>
          <p:nvPr/>
        </p:nvSpPr>
        <p:spPr>
          <a:xfrm>
            <a:off x="5566091" y="4484300"/>
            <a:ext cx="31908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A93D3-2259-BA06-F0D0-97C629A35DA5}"/>
              </a:ext>
            </a:extLst>
          </p:cNvPr>
          <p:cNvSpPr txBox="1"/>
          <p:nvPr/>
        </p:nvSpPr>
        <p:spPr>
          <a:xfrm>
            <a:off x="6781903" y="3160117"/>
            <a:ext cx="31908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1508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2024-05-23T16:21:56Z</dcterms:created>
  <dcterms:modified xsi:type="dcterms:W3CDTF">2024-05-23T16:25:04Z</dcterms:modified>
</cp:coreProperties>
</file>