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00" r:id="rId3"/>
    <p:sldId id="299" r:id="rId4"/>
    <p:sldId id="301" r:id="rId5"/>
    <p:sldId id="304" r:id="rId6"/>
    <p:sldId id="302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2"/>
    <p:restoredTop sz="95958"/>
  </p:normalViewPr>
  <p:slideViewPr>
    <p:cSldViewPr snapToGrid="0" snapToObjects="1">
      <p:cViewPr>
        <p:scale>
          <a:sx n="108" d="100"/>
          <a:sy n="108" d="100"/>
        </p:scale>
        <p:origin x="2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810-7ECC-7C46-A9E4-48DE28A97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B06D2-148B-5C40-B022-BD946470A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06E8-9BAE-464E-8C8B-9B64B02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AF72-759B-9B43-A1C0-D5126FBC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346C-1B94-ED49-B622-266A780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1519-353D-B64D-9946-E7CB3ECB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9BAF-6AB5-FB45-882E-6ACEC16E4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F378-78C5-3D42-B2F4-C6C27751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1D07-45DA-7046-9268-6111B7CE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E6FD-17EE-514E-B95F-7E44418A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B53E9-EEA5-1D42-ACE6-10090FCBC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1B6C9-C752-CA41-B131-B29EC980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5D6A-5B6D-FF4B-8796-F26E879B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3086-7740-254A-AE14-B40B9C5D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D962-309F-CD43-9D35-7C9F8D8C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DAF7-3DF5-0B4B-8A60-B7B9454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C989-0A54-3242-954F-40D7A4E9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855D-D5C8-5B44-9549-B4F77B50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0E8-CBD3-7D4E-84F8-0DE0A13E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D42C-4C4B-3F4F-86BC-E1569969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28D1-450B-1E4A-B605-7930DF8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6520-1092-6F41-AC8F-2B4BE0A7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41AA-8978-1542-9CF7-E0A02404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4231-1A33-974E-874D-E021ACDD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9D16-DD74-0349-9A41-3C524700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986F-3E5D-074B-97A4-23AAEFF2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5F45-D89C-6847-ABEA-B087760D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BC31-29F5-8142-AED5-AE9C2EBD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41A7-5723-A64E-A2EC-7D24C461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32A2-3382-D74E-A26D-DE45555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8979-A246-EC46-AB70-9C9A3955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F433-B5AF-ED42-8303-6492B37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1ED3-B33E-BC48-8FD3-E073DCC0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99022-C681-5F4F-8AD7-5B79FA12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3D474-1EF6-8549-AE55-E25AEC730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98160-9464-4649-BC4E-2C064C7A0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C3389-C5D4-F343-A831-05A02879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48257-DDED-E647-9B69-D0BD2496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F1B09-BB12-224E-A503-BB545F1F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1ADA-DABA-5F49-A939-1F01BD47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0BF04-9D32-3B44-B755-DB03FE71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EDAB9-42E6-2142-9262-7DDA3576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D368-9BC9-6C49-ABEE-6C1F30A6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C24F7-108D-7D4F-88D0-62C0E253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0764F-CDFF-A044-A670-067CA324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5E39-F60C-004B-98F9-186A12EF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03CB-F0FC-5146-A6E9-17641F9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E24-29D5-794E-9E8E-DEEEF867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1B75-35EB-3D40-8CB0-FB78F7358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9338-5537-C945-99BB-56321577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16F8-1384-EE40-9573-A8988E09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DDF0-2BE9-C546-B1D8-486E3941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B5FF-1671-3C4C-934A-153AC8D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D0394-B908-C34C-BBD9-63EE96A22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D0B0D-02D8-E147-BA64-4BABF094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916C5-7443-8942-AF91-24EAE46E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0879-AA76-0C40-B543-A123FD23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FF3C9-42C8-EC49-BFB4-5056EBD0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E5595-851F-3944-B19E-6BBFD42A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39FB1-DD03-C148-AC21-E253BB14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18A1-058E-DB40-96AF-557E361AA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83BA-BDBD-3741-AC51-C0F7FE6E6BB8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BF48-82D2-FE4B-898D-903F16809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DDDB-1A46-9B4B-809D-E48E53168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Order_of_opera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Introduction to Python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62005-3BB1-A749-A048-167C712A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956356"/>
            <a:ext cx="4014107" cy="1771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468A3-9EA4-5944-9874-76CF3216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3269667"/>
            <a:ext cx="3315607" cy="2631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BFEB0-44F5-1442-A9FE-DC6512A5C7C5}"/>
              </a:ext>
            </a:extLst>
          </p:cNvPr>
          <p:cNvSpPr txBox="1"/>
          <p:nvPr/>
        </p:nvSpPr>
        <p:spPr>
          <a:xfrm>
            <a:off x="6778171" y="1280143"/>
            <a:ext cx="387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Just printing some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75AE7-7EE3-CA46-B934-2A93EA4485BC}"/>
              </a:ext>
            </a:extLst>
          </p:cNvPr>
          <p:cNvSpPr txBox="1"/>
          <p:nvPr/>
        </p:nvSpPr>
        <p:spPr>
          <a:xfrm>
            <a:off x="6778171" y="3754658"/>
            <a:ext cx="3875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Printing the result of a calculation</a:t>
            </a:r>
          </a:p>
        </p:txBody>
      </p:sp>
    </p:spTree>
    <p:extLst>
      <p:ext uri="{BB962C8B-B14F-4D97-AF65-F5344CB8AC3E}">
        <p14:creationId xmlns:p14="http://schemas.microsoft.com/office/powerpoint/2010/main" val="394711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-1035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Introduction to Python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BFEB0-44F5-1442-A9FE-DC6512A5C7C5}"/>
              </a:ext>
            </a:extLst>
          </p:cNvPr>
          <p:cNvSpPr txBox="1"/>
          <p:nvPr/>
        </p:nvSpPr>
        <p:spPr>
          <a:xfrm>
            <a:off x="6945086" y="1214131"/>
            <a:ext cx="387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Upper/lower case matters!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F99E3-F5EF-CC4E-8C69-34319CB0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044663"/>
            <a:ext cx="4499429" cy="4898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B0EF5D-319B-E646-8B27-35FF9ED53E8C}"/>
              </a:ext>
            </a:extLst>
          </p:cNvPr>
          <p:cNvSpPr txBox="1"/>
          <p:nvPr/>
        </p:nvSpPr>
        <p:spPr>
          <a:xfrm>
            <a:off x="6945086" y="2574493"/>
            <a:ext cx="449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Entering numbers in “E-format”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CDC45-5082-7849-B188-B5E4359A5E8C}"/>
              </a:ext>
            </a:extLst>
          </p:cNvPr>
          <p:cNvCxnSpPr>
            <a:cxnSpLocks/>
          </p:cNvCxnSpPr>
          <p:nvPr/>
        </p:nvCxnSpPr>
        <p:spPr>
          <a:xfrm flipH="1">
            <a:off x="3018972" y="1427356"/>
            <a:ext cx="3759200" cy="6164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8BB644-B396-A14A-9D3A-D74F56CFAE85}"/>
              </a:ext>
            </a:extLst>
          </p:cNvPr>
          <p:cNvSpPr/>
          <p:nvPr/>
        </p:nvSpPr>
        <p:spPr>
          <a:xfrm>
            <a:off x="2481943" y="1783981"/>
            <a:ext cx="232228" cy="461665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33A24-B5DD-4D41-9755-B19EC94ED460}"/>
              </a:ext>
            </a:extLst>
          </p:cNvPr>
          <p:cNvCxnSpPr>
            <a:cxnSpLocks/>
          </p:cNvCxnSpPr>
          <p:nvPr/>
        </p:nvCxnSpPr>
        <p:spPr>
          <a:xfrm flipH="1" flipV="1">
            <a:off x="3331207" y="2640301"/>
            <a:ext cx="3446965" cy="1552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C46CF-342B-084E-8E5E-0DEC9775B645}"/>
              </a:ext>
            </a:extLst>
          </p:cNvPr>
          <p:cNvSpPr txBox="1"/>
          <p:nvPr/>
        </p:nvSpPr>
        <p:spPr>
          <a:xfrm>
            <a:off x="6945086" y="3840919"/>
            <a:ext cx="524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print multiple things together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F55B9-FCC2-0B41-9F3A-F1000029858B}"/>
              </a:ext>
            </a:extLst>
          </p:cNvPr>
          <p:cNvCxnSpPr>
            <a:cxnSpLocks/>
          </p:cNvCxnSpPr>
          <p:nvPr/>
        </p:nvCxnSpPr>
        <p:spPr>
          <a:xfrm flipH="1" flipV="1">
            <a:off x="4898573" y="3840919"/>
            <a:ext cx="1879599" cy="2215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Introduction to Python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DDB81-0922-BF42-9F66-A45194A9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9" y="1638322"/>
            <a:ext cx="3043027" cy="139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7B17F-7C28-9F47-870C-FC1D16F58799}"/>
              </a:ext>
            </a:extLst>
          </p:cNvPr>
          <p:cNvSpPr txBox="1"/>
          <p:nvPr/>
        </p:nvSpPr>
        <p:spPr>
          <a:xfrm>
            <a:off x="6314988" y="1954610"/>
            <a:ext cx="348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one of these is different from the others? (and why?)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652DA-377B-DD48-9F45-6759DDCD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65" y="4388534"/>
            <a:ext cx="8343900" cy="198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5725D-AC5A-B64A-A5A0-0F4245AF924B}"/>
              </a:ext>
            </a:extLst>
          </p:cNvPr>
          <p:cNvSpPr txBox="1"/>
          <p:nvPr/>
        </p:nvSpPr>
        <p:spPr>
          <a:xfrm>
            <a:off x="1125765" y="3841561"/>
            <a:ext cx="83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https://en.wikipedia.org/wiki/Order_of_operations</a:t>
            </a:r>
            <a:r>
              <a:rPr lang="en-US" sz="2400" dirty="0"/>
              <a:t> says … </a:t>
            </a:r>
          </a:p>
        </p:txBody>
      </p:sp>
    </p:spTree>
    <p:extLst>
      <p:ext uri="{BB962C8B-B14F-4D97-AF65-F5344CB8AC3E}">
        <p14:creationId xmlns:p14="http://schemas.microsoft.com/office/powerpoint/2010/main" val="86095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Introduction to Python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7B17F-7C28-9F47-870C-FC1D16F58799}"/>
              </a:ext>
            </a:extLst>
          </p:cNvPr>
          <p:cNvSpPr txBox="1"/>
          <p:nvPr/>
        </p:nvSpPr>
        <p:spPr>
          <a:xfrm>
            <a:off x="739229" y="668652"/>
            <a:ext cx="1010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i="1" dirty="0"/>
              <a:t>scalar</a:t>
            </a:r>
            <a:r>
              <a:rPr lang="en-US" sz="2400" dirty="0"/>
              <a:t> is just a single number, an </a:t>
            </a:r>
            <a:r>
              <a:rPr lang="en-US" sz="2400" i="1" dirty="0"/>
              <a:t>array</a:t>
            </a:r>
            <a:r>
              <a:rPr lang="en-US" sz="2400" dirty="0"/>
              <a:t> is a bunch of scalars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Numpy’s</a:t>
            </a:r>
            <a:r>
              <a:rPr lang="en-US" sz="2400" dirty="0"/>
              <a:t> </a:t>
            </a:r>
            <a:r>
              <a:rPr lang="en-US" sz="2400" i="1" dirty="0" err="1"/>
              <a:t>linspace</a:t>
            </a:r>
            <a:r>
              <a:rPr lang="en-US" sz="2400" dirty="0"/>
              <a:t> function makes array-making easy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84E89D-7B47-4E4B-8262-C6F808D6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9" y="1855562"/>
            <a:ext cx="9010730" cy="305971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9F9CE106-97A1-3E42-A4A4-A3B840A68E5D}"/>
              </a:ext>
            </a:extLst>
          </p:cNvPr>
          <p:cNvSpPr/>
          <p:nvPr/>
        </p:nvSpPr>
        <p:spPr>
          <a:xfrm>
            <a:off x="9668119" y="3777520"/>
            <a:ext cx="210400" cy="100686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76468-4423-8840-9F8C-179325FDF28F}"/>
              </a:ext>
            </a:extLst>
          </p:cNvPr>
          <p:cNvSpPr txBox="1"/>
          <p:nvPr/>
        </p:nvSpPr>
        <p:spPr>
          <a:xfrm>
            <a:off x="10057967" y="3878436"/>
            <a:ext cx="1938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 numbers in “</a:t>
            </a:r>
            <a:r>
              <a:rPr lang="en-US" sz="2400" dirty="0" err="1"/>
              <a:t>xarray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52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-938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Introduction to Python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8E162-F951-0246-A9C3-92AC4ED011A4}"/>
              </a:ext>
            </a:extLst>
          </p:cNvPr>
          <p:cNvSpPr txBox="1"/>
          <p:nvPr/>
        </p:nvSpPr>
        <p:spPr>
          <a:xfrm>
            <a:off x="587328" y="1098609"/>
            <a:ext cx="1101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A variable calculated using an array is usually another array of the same length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3917DE-72E9-3A42-A680-025D531334BC}"/>
              </a:ext>
            </a:extLst>
          </p:cNvPr>
          <p:cNvGrpSpPr/>
          <p:nvPr/>
        </p:nvGrpSpPr>
        <p:grpSpPr>
          <a:xfrm>
            <a:off x="982746" y="4066828"/>
            <a:ext cx="9998661" cy="1182730"/>
            <a:chOff x="862825" y="5535521"/>
            <a:chExt cx="9998661" cy="11827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7A557-7783-5F4B-98A2-FD19F7C0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825" y="5581493"/>
              <a:ext cx="3627368" cy="4616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516B4C-7CAB-084F-9ECE-CD0312949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25" y="6189348"/>
              <a:ext cx="3733391" cy="42950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F9FFE-6E0E-9947-A0CD-7521F6BF24FC}"/>
                </a:ext>
              </a:extLst>
            </p:cNvPr>
            <p:cNvSpPr txBox="1"/>
            <p:nvPr/>
          </p:nvSpPr>
          <p:spPr>
            <a:xfrm>
              <a:off x="5062357" y="5861922"/>
              <a:ext cx="5799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20 numbers in “</a:t>
              </a:r>
              <a:r>
                <a:rPr lang="en-US" sz="2400" dirty="0" err="1"/>
                <a:t>xsquared</a:t>
              </a:r>
              <a:r>
                <a:rPr lang="en-US" sz="2400" dirty="0"/>
                <a:t>” and “</a:t>
              </a:r>
              <a:r>
                <a:rPr lang="en-US" sz="2400" dirty="0" err="1"/>
                <a:t>rootx</a:t>
              </a:r>
              <a:r>
                <a:rPr lang="en-US" sz="2400" dirty="0"/>
                <a:t>” too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E1BD327D-42CB-D948-9512-04EBD7FD57BA}"/>
                </a:ext>
              </a:extLst>
            </p:cNvPr>
            <p:cNvSpPr/>
            <p:nvPr/>
          </p:nvSpPr>
          <p:spPr>
            <a:xfrm>
              <a:off x="4565803" y="5535521"/>
              <a:ext cx="331963" cy="118273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45C0DD-0AB3-6D43-9998-2C1CCBC2454E}"/>
              </a:ext>
            </a:extLst>
          </p:cNvPr>
          <p:cNvSpPr txBox="1"/>
          <p:nvPr/>
        </p:nvSpPr>
        <p:spPr>
          <a:xfrm>
            <a:off x="2746996" y="2117111"/>
            <a:ext cx="1938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 numbers in “</a:t>
            </a:r>
            <a:r>
              <a:rPr lang="en-US" sz="2400" dirty="0" err="1"/>
              <a:t>xarray</a:t>
            </a:r>
            <a:r>
              <a:rPr lang="en-US" sz="2400" dirty="0"/>
              <a:t>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74FAA1-4BC7-8049-B6BD-67958DF111CB}"/>
              </a:ext>
            </a:extLst>
          </p:cNvPr>
          <p:cNvCxnSpPr/>
          <p:nvPr/>
        </p:nvCxnSpPr>
        <p:spPr>
          <a:xfrm>
            <a:off x="3312826" y="2948108"/>
            <a:ext cx="0" cy="994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7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Introduction to Python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0D828-88BF-F34F-A91F-CCA30949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4" y="1308100"/>
            <a:ext cx="5533228" cy="4113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1CAE2-EDED-5347-8FD2-D71C07E2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12" y="1308100"/>
            <a:ext cx="5054600" cy="424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C6EAE-60CD-8641-A224-AE5B6DB1BA61}"/>
              </a:ext>
            </a:extLst>
          </p:cNvPr>
          <p:cNvSpPr txBox="1"/>
          <p:nvPr/>
        </p:nvSpPr>
        <p:spPr>
          <a:xfrm>
            <a:off x="5991069" y="6182385"/>
            <a:ext cx="579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these to pan, zoom, and save!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28E6B-3C21-9348-85E8-D869AAA0759A}"/>
              </a:ext>
            </a:extLst>
          </p:cNvPr>
          <p:cNvCxnSpPr>
            <a:cxnSpLocks/>
          </p:cNvCxnSpPr>
          <p:nvPr/>
        </p:nvCxnSpPr>
        <p:spPr>
          <a:xfrm flipH="1" flipV="1">
            <a:off x="7195279" y="5696262"/>
            <a:ext cx="1" cy="486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5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Next week: the energy budget of Planet Earth (see Canvas for links)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C18B2-1B7B-DF9E-58F5-6389D476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1" y="1076445"/>
            <a:ext cx="11381090" cy="3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2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172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50</cp:revision>
  <dcterms:created xsi:type="dcterms:W3CDTF">2021-09-01T12:14:24Z</dcterms:created>
  <dcterms:modified xsi:type="dcterms:W3CDTF">2024-09-06T15:20:01Z</dcterms:modified>
</cp:coreProperties>
</file>